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9" r:id="rId3"/>
    <p:sldId id="260" r:id="rId4"/>
    <p:sldId id="257" r:id="rId5"/>
    <p:sldId id="268" r:id="rId6"/>
    <p:sldId id="261" r:id="rId7"/>
    <p:sldId id="258" r:id="rId8"/>
    <p:sldId id="262" r:id="rId9"/>
    <p:sldId id="266" r:id="rId10"/>
    <p:sldId id="267" r:id="rId11"/>
    <p:sldId id="269" r:id="rId12"/>
    <p:sldId id="263" r:id="rId13"/>
    <p:sldId id="264" r:id="rId14"/>
    <p:sldId id="265" r:id="rId15"/>
  </p:sldIdLst>
  <p:sldSz cx="10288588" cy="18288000"/>
  <p:notesSz cx="6858000" cy="9144000"/>
  <p:defaultTextStyle>
    <a:defPPr>
      <a:defRPr lang="ja-JP"/>
    </a:defPPr>
    <a:lvl1pPr marL="0" algn="l" defTabSz="1371716" rtl="0" eaLnBrk="1" latinLnBrk="0" hangingPunct="1">
      <a:defRPr kumimoji="1" sz="2700" kern="1200">
        <a:solidFill>
          <a:schemeClr val="tx1"/>
        </a:solidFill>
        <a:latin typeface="+mn-lt"/>
        <a:ea typeface="+mn-ea"/>
        <a:cs typeface="+mn-cs"/>
      </a:defRPr>
    </a:lvl1pPr>
    <a:lvl2pPr marL="685858" algn="l" defTabSz="1371716" rtl="0" eaLnBrk="1" latinLnBrk="0" hangingPunct="1">
      <a:defRPr kumimoji="1" sz="2700" kern="1200">
        <a:solidFill>
          <a:schemeClr val="tx1"/>
        </a:solidFill>
        <a:latin typeface="+mn-lt"/>
        <a:ea typeface="+mn-ea"/>
        <a:cs typeface="+mn-cs"/>
      </a:defRPr>
    </a:lvl2pPr>
    <a:lvl3pPr marL="1371716" algn="l" defTabSz="1371716" rtl="0" eaLnBrk="1" latinLnBrk="0" hangingPunct="1">
      <a:defRPr kumimoji="1" sz="2700" kern="1200">
        <a:solidFill>
          <a:schemeClr val="tx1"/>
        </a:solidFill>
        <a:latin typeface="+mn-lt"/>
        <a:ea typeface="+mn-ea"/>
        <a:cs typeface="+mn-cs"/>
      </a:defRPr>
    </a:lvl3pPr>
    <a:lvl4pPr marL="2057574" algn="l" defTabSz="1371716" rtl="0" eaLnBrk="1" latinLnBrk="0" hangingPunct="1">
      <a:defRPr kumimoji="1" sz="2700" kern="1200">
        <a:solidFill>
          <a:schemeClr val="tx1"/>
        </a:solidFill>
        <a:latin typeface="+mn-lt"/>
        <a:ea typeface="+mn-ea"/>
        <a:cs typeface="+mn-cs"/>
      </a:defRPr>
    </a:lvl4pPr>
    <a:lvl5pPr marL="2743434" algn="l" defTabSz="1371716" rtl="0" eaLnBrk="1" latinLnBrk="0" hangingPunct="1">
      <a:defRPr kumimoji="1" sz="2700" kern="1200">
        <a:solidFill>
          <a:schemeClr val="tx1"/>
        </a:solidFill>
        <a:latin typeface="+mn-lt"/>
        <a:ea typeface="+mn-ea"/>
        <a:cs typeface="+mn-cs"/>
      </a:defRPr>
    </a:lvl5pPr>
    <a:lvl6pPr marL="3429289" algn="l" defTabSz="1371716" rtl="0" eaLnBrk="1" latinLnBrk="0" hangingPunct="1">
      <a:defRPr kumimoji="1" sz="2700" kern="1200">
        <a:solidFill>
          <a:schemeClr val="tx1"/>
        </a:solidFill>
        <a:latin typeface="+mn-lt"/>
        <a:ea typeface="+mn-ea"/>
        <a:cs typeface="+mn-cs"/>
      </a:defRPr>
    </a:lvl6pPr>
    <a:lvl7pPr marL="4115150" algn="l" defTabSz="1371716" rtl="0" eaLnBrk="1" latinLnBrk="0" hangingPunct="1">
      <a:defRPr kumimoji="1" sz="2700" kern="1200">
        <a:solidFill>
          <a:schemeClr val="tx1"/>
        </a:solidFill>
        <a:latin typeface="+mn-lt"/>
        <a:ea typeface="+mn-ea"/>
        <a:cs typeface="+mn-cs"/>
      </a:defRPr>
    </a:lvl7pPr>
    <a:lvl8pPr marL="4801011" algn="l" defTabSz="1371716" rtl="0" eaLnBrk="1" latinLnBrk="0" hangingPunct="1">
      <a:defRPr kumimoji="1" sz="2700" kern="1200">
        <a:solidFill>
          <a:schemeClr val="tx1"/>
        </a:solidFill>
        <a:latin typeface="+mn-lt"/>
        <a:ea typeface="+mn-ea"/>
        <a:cs typeface="+mn-cs"/>
      </a:defRPr>
    </a:lvl8pPr>
    <a:lvl9pPr marL="5486866" algn="l" defTabSz="1371716" rtl="0" eaLnBrk="1" latinLnBrk="0" hangingPunct="1">
      <a:defRPr kumimoji="1" sz="2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0" d="100"/>
          <a:sy n="40" d="100"/>
        </p:scale>
        <p:origin x="696"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771644" y="2992968"/>
            <a:ext cx="8745300" cy="6366933"/>
          </a:xfrm>
        </p:spPr>
        <p:txBody>
          <a:bodyPr anchor="b"/>
          <a:lstStyle>
            <a:lvl1pPr algn="ctr">
              <a:defRPr sz="6751"/>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286074" y="9605435"/>
            <a:ext cx="7716441" cy="4415365"/>
          </a:xfrm>
        </p:spPr>
        <p:txBody>
          <a:bodyPr/>
          <a:lstStyle>
            <a:lvl1pPr marL="0" indent="0" algn="ctr">
              <a:buNone/>
              <a:defRPr sz="2700"/>
            </a:lvl1pPr>
            <a:lvl2pPr marL="514441" indent="0" algn="ctr">
              <a:buNone/>
              <a:defRPr sz="2250"/>
            </a:lvl2pPr>
            <a:lvl3pPr marL="1028883" indent="0" algn="ctr">
              <a:buNone/>
              <a:defRPr sz="2025"/>
            </a:lvl3pPr>
            <a:lvl4pPr marL="1543324" indent="0" algn="ctr">
              <a:buNone/>
              <a:defRPr sz="1800"/>
            </a:lvl4pPr>
            <a:lvl5pPr marL="2057766" indent="0" algn="ctr">
              <a:buNone/>
              <a:defRPr sz="1800"/>
            </a:lvl5pPr>
            <a:lvl6pPr marL="2572207" indent="0" algn="ctr">
              <a:buNone/>
              <a:defRPr sz="1800"/>
            </a:lvl6pPr>
            <a:lvl7pPr marL="3086649" indent="0" algn="ctr">
              <a:buNone/>
              <a:defRPr sz="1800"/>
            </a:lvl7pPr>
            <a:lvl8pPr marL="3601090" indent="0" algn="ctr">
              <a:buNone/>
              <a:defRPr sz="1800"/>
            </a:lvl8pPr>
            <a:lvl9pPr marL="4115532" indent="0" algn="ctr">
              <a:buNone/>
              <a:defRPr sz="18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4AB5C26F-1327-4ABF-921A-A341E1F8EFEF}" type="datetimeFigureOut">
              <a:rPr kumimoji="1" lang="ja-JP" altLang="en-US" smtClean="0"/>
              <a:t>2015/9/28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E6FEA33-96A2-4ECF-B9C7-5E61583510B1}" type="slidenum">
              <a:rPr kumimoji="1" lang="ja-JP" altLang="en-US" smtClean="0"/>
              <a:t>‹#›</a:t>
            </a:fld>
            <a:endParaRPr kumimoji="1" lang="ja-JP" altLang="en-US"/>
          </a:p>
        </p:txBody>
      </p:sp>
    </p:spTree>
    <p:extLst>
      <p:ext uri="{BB962C8B-B14F-4D97-AF65-F5344CB8AC3E}">
        <p14:creationId xmlns:p14="http://schemas.microsoft.com/office/powerpoint/2010/main" val="881750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4AB5C26F-1327-4ABF-921A-A341E1F8EFEF}" type="datetimeFigureOut">
              <a:rPr kumimoji="1" lang="ja-JP" altLang="en-US" smtClean="0"/>
              <a:t>2015/9/28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E6FEA33-96A2-4ECF-B9C7-5E61583510B1}" type="slidenum">
              <a:rPr kumimoji="1" lang="ja-JP" altLang="en-US" smtClean="0"/>
              <a:t>‹#›</a:t>
            </a:fld>
            <a:endParaRPr kumimoji="1" lang="ja-JP" altLang="en-US"/>
          </a:p>
        </p:txBody>
      </p:sp>
    </p:spTree>
    <p:extLst>
      <p:ext uri="{BB962C8B-B14F-4D97-AF65-F5344CB8AC3E}">
        <p14:creationId xmlns:p14="http://schemas.microsoft.com/office/powerpoint/2010/main" val="40950608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2771" y="973667"/>
            <a:ext cx="2218477" cy="15498235"/>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707341" y="973667"/>
            <a:ext cx="6526823" cy="15498235"/>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4AB5C26F-1327-4ABF-921A-A341E1F8EFEF}" type="datetimeFigureOut">
              <a:rPr kumimoji="1" lang="ja-JP" altLang="en-US" smtClean="0"/>
              <a:t>2015/9/28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E6FEA33-96A2-4ECF-B9C7-5E61583510B1}" type="slidenum">
              <a:rPr kumimoji="1" lang="ja-JP" altLang="en-US" smtClean="0"/>
              <a:t>‹#›</a:t>
            </a:fld>
            <a:endParaRPr kumimoji="1" lang="ja-JP" altLang="en-US"/>
          </a:p>
        </p:txBody>
      </p:sp>
    </p:spTree>
    <p:extLst>
      <p:ext uri="{BB962C8B-B14F-4D97-AF65-F5344CB8AC3E}">
        <p14:creationId xmlns:p14="http://schemas.microsoft.com/office/powerpoint/2010/main" val="1840236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288588" cy="981306"/>
          </a:xfrm>
        </p:spPr>
        <p:txBody>
          <a:bodyPr anchor="t">
            <a:normAutofit/>
          </a:bodyPr>
          <a:lstStyle>
            <a:lvl1pPr algn="ctr">
              <a:defRPr sz="60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1" y="15299473"/>
            <a:ext cx="10288588" cy="2988526"/>
          </a:xfrm>
        </p:spPr>
        <p:txBody>
          <a:bodyPr>
            <a:normAutofit/>
          </a:bodyPr>
          <a:lstStyle>
            <a:lvl1pPr>
              <a:defRPr sz="3200">
                <a:latin typeface="+mn-ea"/>
                <a:ea typeface="+mn-ea"/>
              </a:defRPr>
            </a:lvl1pPr>
            <a:lvl2pPr>
              <a:defRPr sz="3200">
                <a:latin typeface="+mn-ea"/>
                <a:ea typeface="+mn-ea"/>
              </a:defRPr>
            </a:lvl2pPr>
            <a:lvl3pPr>
              <a:defRPr sz="3200">
                <a:latin typeface="+mn-ea"/>
                <a:ea typeface="+mn-ea"/>
              </a:defRPr>
            </a:lvl3pPr>
            <a:lvl4pPr>
              <a:defRPr sz="3200">
                <a:latin typeface="+mn-ea"/>
                <a:ea typeface="+mn-ea"/>
              </a:defRPr>
            </a:lvl4pPr>
            <a:lvl5pPr>
              <a:defRPr sz="3200">
                <a:latin typeface="+mn-ea"/>
                <a:ea typeface="+mn-ea"/>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extLst>
      <p:ext uri="{BB962C8B-B14F-4D97-AF65-F5344CB8AC3E}">
        <p14:creationId xmlns:p14="http://schemas.microsoft.com/office/powerpoint/2010/main" val="17267054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701982" y="4559305"/>
            <a:ext cx="8873907" cy="7607299"/>
          </a:xfrm>
        </p:spPr>
        <p:txBody>
          <a:bodyPr anchor="b"/>
          <a:lstStyle>
            <a:lvl1pPr>
              <a:defRPr sz="6751"/>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701982" y="12238572"/>
            <a:ext cx="8873907" cy="4000499"/>
          </a:xfrm>
        </p:spPr>
        <p:txBody>
          <a:bodyPr/>
          <a:lstStyle>
            <a:lvl1pPr marL="0" indent="0">
              <a:buNone/>
              <a:defRPr sz="2700">
                <a:solidFill>
                  <a:schemeClr val="tx1"/>
                </a:solidFill>
              </a:defRPr>
            </a:lvl1pPr>
            <a:lvl2pPr marL="514441" indent="0">
              <a:buNone/>
              <a:defRPr sz="2250">
                <a:solidFill>
                  <a:schemeClr val="tx1">
                    <a:tint val="75000"/>
                  </a:schemeClr>
                </a:solidFill>
              </a:defRPr>
            </a:lvl2pPr>
            <a:lvl3pPr marL="1028883" indent="0">
              <a:buNone/>
              <a:defRPr sz="2025">
                <a:solidFill>
                  <a:schemeClr val="tx1">
                    <a:tint val="75000"/>
                  </a:schemeClr>
                </a:solidFill>
              </a:defRPr>
            </a:lvl3pPr>
            <a:lvl4pPr marL="1543324" indent="0">
              <a:buNone/>
              <a:defRPr sz="1800">
                <a:solidFill>
                  <a:schemeClr val="tx1">
                    <a:tint val="75000"/>
                  </a:schemeClr>
                </a:solidFill>
              </a:defRPr>
            </a:lvl4pPr>
            <a:lvl5pPr marL="2057766" indent="0">
              <a:buNone/>
              <a:defRPr sz="1800">
                <a:solidFill>
                  <a:schemeClr val="tx1">
                    <a:tint val="75000"/>
                  </a:schemeClr>
                </a:solidFill>
              </a:defRPr>
            </a:lvl5pPr>
            <a:lvl6pPr marL="2572207" indent="0">
              <a:buNone/>
              <a:defRPr sz="1800">
                <a:solidFill>
                  <a:schemeClr val="tx1">
                    <a:tint val="75000"/>
                  </a:schemeClr>
                </a:solidFill>
              </a:defRPr>
            </a:lvl6pPr>
            <a:lvl7pPr marL="3086649" indent="0">
              <a:buNone/>
              <a:defRPr sz="1800">
                <a:solidFill>
                  <a:schemeClr val="tx1">
                    <a:tint val="75000"/>
                  </a:schemeClr>
                </a:solidFill>
              </a:defRPr>
            </a:lvl7pPr>
            <a:lvl8pPr marL="3601090" indent="0">
              <a:buNone/>
              <a:defRPr sz="1800">
                <a:solidFill>
                  <a:schemeClr val="tx1">
                    <a:tint val="75000"/>
                  </a:schemeClr>
                </a:solidFill>
              </a:defRPr>
            </a:lvl8pPr>
            <a:lvl9pPr marL="4115532" indent="0">
              <a:buNone/>
              <a:defRPr sz="18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4AB5C26F-1327-4ABF-921A-A341E1F8EFEF}" type="datetimeFigureOut">
              <a:rPr kumimoji="1" lang="ja-JP" altLang="en-US" smtClean="0"/>
              <a:t>2015/9/28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E6FEA33-96A2-4ECF-B9C7-5E61583510B1}" type="slidenum">
              <a:rPr kumimoji="1" lang="ja-JP" altLang="en-US" smtClean="0"/>
              <a:t>‹#›</a:t>
            </a:fld>
            <a:endParaRPr kumimoji="1" lang="ja-JP" altLang="en-US"/>
          </a:p>
        </p:txBody>
      </p:sp>
    </p:spTree>
    <p:extLst>
      <p:ext uri="{BB962C8B-B14F-4D97-AF65-F5344CB8AC3E}">
        <p14:creationId xmlns:p14="http://schemas.microsoft.com/office/powerpoint/2010/main" val="41329076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707340" y="4868333"/>
            <a:ext cx="4372650" cy="1160356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5208598" y="4868333"/>
            <a:ext cx="4372650" cy="1160356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4AB5C26F-1327-4ABF-921A-A341E1F8EFEF}" type="datetimeFigureOut">
              <a:rPr kumimoji="1" lang="ja-JP" altLang="en-US" smtClean="0"/>
              <a:t>2015/9/28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E6FEA33-96A2-4ECF-B9C7-5E61583510B1}" type="slidenum">
              <a:rPr kumimoji="1" lang="ja-JP" altLang="en-US" smtClean="0"/>
              <a:t>‹#›</a:t>
            </a:fld>
            <a:endParaRPr kumimoji="1" lang="ja-JP" altLang="en-US"/>
          </a:p>
        </p:txBody>
      </p:sp>
    </p:spTree>
    <p:extLst>
      <p:ext uri="{BB962C8B-B14F-4D97-AF65-F5344CB8AC3E}">
        <p14:creationId xmlns:p14="http://schemas.microsoft.com/office/powerpoint/2010/main" val="2083156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708681" y="973671"/>
            <a:ext cx="8873907" cy="3534835"/>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708682" y="4483101"/>
            <a:ext cx="4352554" cy="2197099"/>
          </a:xfrm>
        </p:spPr>
        <p:txBody>
          <a:bodyPr anchor="b"/>
          <a:lstStyle>
            <a:lvl1pPr marL="0" indent="0">
              <a:buNone/>
              <a:defRPr sz="2700" b="1"/>
            </a:lvl1pPr>
            <a:lvl2pPr marL="514441" indent="0">
              <a:buNone/>
              <a:defRPr sz="2250" b="1"/>
            </a:lvl2pPr>
            <a:lvl3pPr marL="1028883" indent="0">
              <a:buNone/>
              <a:defRPr sz="2025" b="1"/>
            </a:lvl3pPr>
            <a:lvl4pPr marL="1543324" indent="0">
              <a:buNone/>
              <a:defRPr sz="1800" b="1"/>
            </a:lvl4pPr>
            <a:lvl5pPr marL="2057766" indent="0">
              <a:buNone/>
              <a:defRPr sz="1800" b="1"/>
            </a:lvl5pPr>
            <a:lvl6pPr marL="2572207" indent="0">
              <a:buNone/>
              <a:defRPr sz="1800" b="1"/>
            </a:lvl6pPr>
            <a:lvl7pPr marL="3086649" indent="0">
              <a:buNone/>
              <a:defRPr sz="1800" b="1"/>
            </a:lvl7pPr>
            <a:lvl8pPr marL="3601090" indent="0">
              <a:buNone/>
              <a:defRPr sz="1800" b="1"/>
            </a:lvl8pPr>
            <a:lvl9pPr marL="4115532" indent="0">
              <a:buNone/>
              <a:defRPr sz="1800" b="1"/>
            </a:lvl9pPr>
          </a:lstStyle>
          <a:p>
            <a:pPr lvl="0"/>
            <a:r>
              <a:rPr lang="ja-JP" altLang="en-US" smtClean="0"/>
              <a:t>マスター テキストの書式設定</a:t>
            </a:r>
          </a:p>
        </p:txBody>
      </p:sp>
      <p:sp>
        <p:nvSpPr>
          <p:cNvPr id="4" name="Content Placeholder 3"/>
          <p:cNvSpPr>
            <a:spLocks noGrp="1"/>
          </p:cNvSpPr>
          <p:nvPr>
            <p:ph sz="half" idx="2"/>
          </p:nvPr>
        </p:nvSpPr>
        <p:spPr>
          <a:xfrm>
            <a:off x="708682" y="6680200"/>
            <a:ext cx="4352554" cy="982556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5208598" y="4483101"/>
            <a:ext cx="4373990" cy="2197099"/>
          </a:xfrm>
        </p:spPr>
        <p:txBody>
          <a:bodyPr anchor="b"/>
          <a:lstStyle>
            <a:lvl1pPr marL="0" indent="0">
              <a:buNone/>
              <a:defRPr sz="2700" b="1"/>
            </a:lvl1pPr>
            <a:lvl2pPr marL="514441" indent="0">
              <a:buNone/>
              <a:defRPr sz="2250" b="1"/>
            </a:lvl2pPr>
            <a:lvl3pPr marL="1028883" indent="0">
              <a:buNone/>
              <a:defRPr sz="2025" b="1"/>
            </a:lvl3pPr>
            <a:lvl4pPr marL="1543324" indent="0">
              <a:buNone/>
              <a:defRPr sz="1800" b="1"/>
            </a:lvl4pPr>
            <a:lvl5pPr marL="2057766" indent="0">
              <a:buNone/>
              <a:defRPr sz="1800" b="1"/>
            </a:lvl5pPr>
            <a:lvl6pPr marL="2572207" indent="0">
              <a:buNone/>
              <a:defRPr sz="1800" b="1"/>
            </a:lvl6pPr>
            <a:lvl7pPr marL="3086649" indent="0">
              <a:buNone/>
              <a:defRPr sz="1800" b="1"/>
            </a:lvl7pPr>
            <a:lvl8pPr marL="3601090" indent="0">
              <a:buNone/>
              <a:defRPr sz="1800" b="1"/>
            </a:lvl8pPr>
            <a:lvl9pPr marL="4115532" indent="0">
              <a:buNone/>
              <a:defRPr sz="18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5208598" y="6680200"/>
            <a:ext cx="4373990" cy="982556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4AB5C26F-1327-4ABF-921A-A341E1F8EFEF}" type="datetimeFigureOut">
              <a:rPr kumimoji="1" lang="ja-JP" altLang="en-US" smtClean="0"/>
              <a:t>2015/9/28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6E6FEA33-96A2-4ECF-B9C7-5E61583510B1}" type="slidenum">
              <a:rPr kumimoji="1" lang="ja-JP" altLang="en-US" smtClean="0"/>
              <a:t>‹#›</a:t>
            </a:fld>
            <a:endParaRPr kumimoji="1" lang="ja-JP" altLang="en-US"/>
          </a:p>
        </p:txBody>
      </p:sp>
    </p:spTree>
    <p:extLst>
      <p:ext uri="{BB962C8B-B14F-4D97-AF65-F5344CB8AC3E}">
        <p14:creationId xmlns:p14="http://schemas.microsoft.com/office/powerpoint/2010/main" val="3560109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4AB5C26F-1327-4ABF-921A-A341E1F8EFEF}" type="datetimeFigureOut">
              <a:rPr kumimoji="1" lang="ja-JP" altLang="en-US" smtClean="0"/>
              <a:t>2015/9/28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6E6FEA33-96A2-4ECF-B9C7-5E61583510B1}" type="slidenum">
              <a:rPr kumimoji="1" lang="ja-JP" altLang="en-US" smtClean="0"/>
              <a:t>‹#›</a:t>
            </a:fld>
            <a:endParaRPr kumimoji="1" lang="ja-JP" altLang="en-US"/>
          </a:p>
        </p:txBody>
      </p:sp>
    </p:spTree>
    <p:extLst>
      <p:ext uri="{BB962C8B-B14F-4D97-AF65-F5344CB8AC3E}">
        <p14:creationId xmlns:p14="http://schemas.microsoft.com/office/powerpoint/2010/main" val="296541552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B5C26F-1327-4ABF-921A-A341E1F8EFEF}" type="datetimeFigureOut">
              <a:rPr kumimoji="1" lang="ja-JP" altLang="en-US" smtClean="0"/>
              <a:t>2015/9/28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6E6FEA33-96A2-4ECF-B9C7-5E61583510B1}" type="slidenum">
              <a:rPr kumimoji="1" lang="ja-JP" altLang="en-US" smtClean="0"/>
              <a:t>‹#›</a:t>
            </a:fld>
            <a:endParaRPr kumimoji="1" lang="ja-JP" altLang="en-US"/>
          </a:p>
        </p:txBody>
      </p:sp>
    </p:spTree>
    <p:extLst>
      <p:ext uri="{BB962C8B-B14F-4D97-AF65-F5344CB8AC3E}">
        <p14:creationId xmlns:p14="http://schemas.microsoft.com/office/powerpoint/2010/main" val="108908426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708681" y="1219200"/>
            <a:ext cx="3318337" cy="4267200"/>
          </a:xfrm>
        </p:spPr>
        <p:txBody>
          <a:bodyPr anchor="b"/>
          <a:lstStyle>
            <a:lvl1pPr>
              <a:defRPr sz="3601"/>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4373990" y="2633138"/>
            <a:ext cx="5208598" cy="12996333"/>
          </a:xfrm>
        </p:spPr>
        <p:txBody>
          <a:bodyPr/>
          <a:lstStyle>
            <a:lvl1pPr>
              <a:defRPr sz="3601"/>
            </a:lvl1pPr>
            <a:lvl2pPr>
              <a:defRPr sz="3151"/>
            </a:lvl2pPr>
            <a:lvl3pPr>
              <a:defRPr sz="2700"/>
            </a:lvl3pPr>
            <a:lvl4pPr>
              <a:defRPr sz="2250"/>
            </a:lvl4pPr>
            <a:lvl5pPr>
              <a:defRPr sz="2250"/>
            </a:lvl5pPr>
            <a:lvl6pPr>
              <a:defRPr sz="2250"/>
            </a:lvl6pPr>
            <a:lvl7pPr>
              <a:defRPr sz="2250"/>
            </a:lvl7pPr>
            <a:lvl8pPr>
              <a:defRPr sz="2250"/>
            </a:lvl8pPr>
            <a:lvl9pPr>
              <a:defRPr sz="225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708681" y="5486400"/>
            <a:ext cx="3318337" cy="10164235"/>
          </a:xfrm>
        </p:spPr>
        <p:txBody>
          <a:bodyPr/>
          <a:lstStyle>
            <a:lvl1pPr marL="0" indent="0">
              <a:buNone/>
              <a:defRPr sz="1800"/>
            </a:lvl1pPr>
            <a:lvl2pPr marL="514441" indent="0">
              <a:buNone/>
              <a:defRPr sz="1575"/>
            </a:lvl2pPr>
            <a:lvl3pPr marL="1028883" indent="0">
              <a:buNone/>
              <a:defRPr sz="1350"/>
            </a:lvl3pPr>
            <a:lvl4pPr marL="1543324" indent="0">
              <a:buNone/>
              <a:defRPr sz="1125"/>
            </a:lvl4pPr>
            <a:lvl5pPr marL="2057766" indent="0">
              <a:buNone/>
              <a:defRPr sz="1125"/>
            </a:lvl5pPr>
            <a:lvl6pPr marL="2572207" indent="0">
              <a:buNone/>
              <a:defRPr sz="1125"/>
            </a:lvl6pPr>
            <a:lvl7pPr marL="3086649" indent="0">
              <a:buNone/>
              <a:defRPr sz="1125"/>
            </a:lvl7pPr>
            <a:lvl8pPr marL="3601090" indent="0">
              <a:buNone/>
              <a:defRPr sz="1125"/>
            </a:lvl8pPr>
            <a:lvl9pPr marL="4115532" indent="0">
              <a:buNone/>
              <a:defRPr sz="1125"/>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4AB5C26F-1327-4ABF-921A-A341E1F8EFEF}" type="datetimeFigureOut">
              <a:rPr kumimoji="1" lang="ja-JP" altLang="en-US" smtClean="0"/>
              <a:t>2015/9/28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E6FEA33-96A2-4ECF-B9C7-5E61583510B1}" type="slidenum">
              <a:rPr kumimoji="1" lang="ja-JP" altLang="en-US" smtClean="0"/>
              <a:t>‹#›</a:t>
            </a:fld>
            <a:endParaRPr kumimoji="1" lang="ja-JP" altLang="en-US"/>
          </a:p>
        </p:txBody>
      </p:sp>
    </p:spTree>
    <p:extLst>
      <p:ext uri="{BB962C8B-B14F-4D97-AF65-F5344CB8AC3E}">
        <p14:creationId xmlns:p14="http://schemas.microsoft.com/office/powerpoint/2010/main" val="1705010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708681" y="1219200"/>
            <a:ext cx="3318337" cy="4267200"/>
          </a:xfrm>
        </p:spPr>
        <p:txBody>
          <a:bodyPr anchor="b"/>
          <a:lstStyle>
            <a:lvl1pPr>
              <a:defRPr sz="3601"/>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4373990" y="2633138"/>
            <a:ext cx="5208598" cy="12996333"/>
          </a:xfrm>
        </p:spPr>
        <p:txBody>
          <a:bodyPr anchor="t"/>
          <a:lstStyle>
            <a:lvl1pPr marL="0" indent="0">
              <a:buNone/>
              <a:defRPr sz="3601"/>
            </a:lvl1pPr>
            <a:lvl2pPr marL="514441" indent="0">
              <a:buNone/>
              <a:defRPr sz="3151"/>
            </a:lvl2pPr>
            <a:lvl3pPr marL="1028883" indent="0">
              <a:buNone/>
              <a:defRPr sz="2700"/>
            </a:lvl3pPr>
            <a:lvl4pPr marL="1543324" indent="0">
              <a:buNone/>
              <a:defRPr sz="2250"/>
            </a:lvl4pPr>
            <a:lvl5pPr marL="2057766" indent="0">
              <a:buNone/>
              <a:defRPr sz="2250"/>
            </a:lvl5pPr>
            <a:lvl6pPr marL="2572207" indent="0">
              <a:buNone/>
              <a:defRPr sz="2250"/>
            </a:lvl6pPr>
            <a:lvl7pPr marL="3086649" indent="0">
              <a:buNone/>
              <a:defRPr sz="2250"/>
            </a:lvl7pPr>
            <a:lvl8pPr marL="3601090" indent="0">
              <a:buNone/>
              <a:defRPr sz="2250"/>
            </a:lvl8pPr>
            <a:lvl9pPr marL="4115532" indent="0">
              <a:buNone/>
              <a:defRPr sz="2250"/>
            </a:lvl9pPr>
          </a:lstStyle>
          <a:p>
            <a:r>
              <a:rPr lang="ja-JP" altLang="en-US" smtClean="0"/>
              <a:t>図を追加</a:t>
            </a:r>
            <a:endParaRPr lang="en-US" dirty="0"/>
          </a:p>
        </p:txBody>
      </p:sp>
      <p:sp>
        <p:nvSpPr>
          <p:cNvPr id="4" name="Text Placeholder 3"/>
          <p:cNvSpPr>
            <a:spLocks noGrp="1"/>
          </p:cNvSpPr>
          <p:nvPr>
            <p:ph type="body" sz="half" idx="2"/>
          </p:nvPr>
        </p:nvSpPr>
        <p:spPr>
          <a:xfrm>
            <a:off x="708681" y="5486400"/>
            <a:ext cx="3318337" cy="10164235"/>
          </a:xfrm>
        </p:spPr>
        <p:txBody>
          <a:bodyPr/>
          <a:lstStyle>
            <a:lvl1pPr marL="0" indent="0">
              <a:buNone/>
              <a:defRPr sz="1800"/>
            </a:lvl1pPr>
            <a:lvl2pPr marL="514441" indent="0">
              <a:buNone/>
              <a:defRPr sz="1575"/>
            </a:lvl2pPr>
            <a:lvl3pPr marL="1028883" indent="0">
              <a:buNone/>
              <a:defRPr sz="1350"/>
            </a:lvl3pPr>
            <a:lvl4pPr marL="1543324" indent="0">
              <a:buNone/>
              <a:defRPr sz="1125"/>
            </a:lvl4pPr>
            <a:lvl5pPr marL="2057766" indent="0">
              <a:buNone/>
              <a:defRPr sz="1125"/>
            </a:lvl5pPr>
            <a:lvl6pPr marL="2572207" indent="0">
              <a:buNone/>
              <a:defRPr sz="1125"/>
            </a:lvl6pPr>
            <a:lvl7pPr marL="3086649" indent="0">
              <a:buNone/>
              <a:defRPr sz="1125"/>
            </a:lvl7pPr>
            <a:lvl8pPr marL="3601090" indent="0">
              <a:buNone/>
              <a:defRPr sz="1125"/>
            </a:lvl8pPr>
            <a:lvl9pPr marL="4115532" indent="0">
              <a:buNone/>
              <a:defRPr sz="1125"/>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4AB5C26F-1327-4ABF-921A-A341E1F8EFEF}" type="datetimeFigureOut">
              <a:rPr kumimoji="1" lang="ja-JP" altLang="en-US" smtClean="0"/>
              <a:t>2015/9/28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E6FEA33-96A2-4ECF-B9C7-5E61583510B1}" type="slidenum">
              <a:rPr kumimoji="1" lang="ja-JP" altLang="en-US" smtClean="0"/>
              <a:t>‹#›</a:t>
            </a:fld>
            <a:endParaRPr kumimoji="1" lang="ja-JP" altLang="en-US"/>
          </a:p>
        </p:txBody>
      </p:sp>
    </p:spTree>
    <p:extLst>
      <p:ext uri="{BB962C8B-B14F-4D97-AF65-F5344CB8AC3E}">
        <p14:creationId xmlns:p14="http://schemas.microsoft.com/office/powerpoint/2010/main" val="385913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07341" y="973671"/>
            <a:ext cx="8873907" cy="3534835"/>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707341" y="4868333"/>
            <a:ext cx="8873907" cy="1160356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707341" y="16950271"/>
            <a:ext cx="2314932" cy="973667"/>
          </a:xfrm>
          <a:prstGeom prst="rect">
            <a:avLst/>
          </a:prstGeom>
        </p:spPr>
        <p:txBody>
          <a:bodyPr vert="horz" lIns="91440" tIns="45720" rIns="91440" bIns="45720" rtlCol="0" anchor="ctr"/>
          <a:lstStyle>
            <a:lvl1pPr algn="l">
              <a:defRPr sz="1350">
                <a:solidFill>
                  <a:schemeClr val="tx1">
                    <a:tint val="75000"/>
                  </a:schemeClr>
                </a:solidFill>
              </a:defRPr>
            </a:lvl1pPr>
          </a:lstStyle>
          <a:p>
            <a:fld id="{4AB5C26F-1327-4ABF-921A-A341E1F8EFEF}" type="datetimeFigureOut">
              <a:rPr kumimoji="1" lang="ja-JP" altLang="en-US" smtClean="0"/>
              <a:t>2015/9/28</a:t>
            </a:fld>
            <a:endParaRPr kumimoji="1" lang="ja-JP" altLang="en-US"/>
          </a:p>
        </p:txBody>
      </p:sp>
      <p:sp>
        <p:nvSpPr>
          <p:cNvPr id="5" name="Footer Placeholder 4"/>
          <p:cNvSpPr>
            <a:spLocks noGrp="1"/>
          </p:cNvSpPr>
          <p:nvPr>
            <p:ph type="ftr" sz="quarter" idx="3"/>
          </p:nvPr>
        </p:nvSpPr>
        <p:spPr>
          <a:xfrm>
            <a:off x="3408095" y="16950271"/>
            <a:ext cx="3472398" cy="973667"/>
          </a:xfrm>
          <a:prstGeom prst="rect">
            <a:avLst/>
          </a:prstGeom>
        </p:spPr>
        <p:txBody>
          <a:bodyPr vert="horz" lIns="91440" tIns="45720" rIns="91440" bIns="45720" rtlCol="0" anchor="ctr"/>
          <a:lstStyle>
            <a:lvl1pPr algn="ctr">
              <a:defRPr sz="135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7266315" y="16950271"/>
            <a:ext cx="2314932" cy="973667"/>
          </a:xfrm>
          <a:prstGeom prst="rect">
            <a:avLst/>
          </a:prstGeom>
        </p:spPr>
        <p:txBody>
          <a:bodyPr vert="horz" lIns="91440" tIns="45720" rIns="91440" bIns="45720" rtlCol="0" anchor="ctr"/>
          <a:lstStyle>
            <a:lvl1pPr algn="r">
              <a:defRPr sz="1350">
                <a:solidFill>
                  <a:schemeClr val="tx1">
                    <a:tint val="75000"/>
                  </a:schemeClr>
                </a:solidFill>
              </a:defRPr>
            </a:lvl1pPr>
          </a:lstStyle>
          <a:p>
            <a:fld id="{6E6FEA33-96A2-4ECF-B9C7-5E61583510B1}" type="slidenum">
              <a:rPr kumimoji="1" lang="ja-JP" altLang="en-US" smtClean="0"/>
              <a:t>‹#›</a:t>
            </a:fld>
            <a:endParaRPr kumimoji="1" lang="ja-JP" altLang="en-US"/>
          </a:p>
        </p:txBody>
      </p:sp>
    </p:spTree>
    <p:extLst>
      <p:ext uri="{BB962C8B-B14F-4D97-AF65-F5344CB8AC3E}">
        <p14:creationId xmlns:p14="http://schemas.microsoft.com/office/powerpoint/2010/main" val="322650775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1028883" rtl="0" eaLnBrk="1" latinLnBrk="0" hangingPunct="1">
        <a:lnSpc>
          <a:spcPct val="90000"/>
        </a:lnSpc>
        <a:spcBef>
          <a:spcPct val="0"/>
        </a:spcBef>
        <a:buNone/>
        <a:defRPr kumimoji="1" sz="4951" kern="1200">
          <a:solidFill>
            <a:schemeClr val="tx1"/>
          </a:solidFill>
          <a:latin typeface="+mj-lt"/>
          <a:ea typeface="+mj-ea"/>
          <a:cs typeface="+mj-cs"/>
        </a:defRPr>
      </a:lvl1pPr>
    </p:titleStyle>
    <p:bodyStyle>
      <a:lvl1pPr marL="257221" indent="-257221" algn="l" defTabSz="1028883" rtl="0" eaLnBrk="1" latinLnBrk="0" hangingPunct="1">
        <a:lnSpc>
          <a:spcPct val="90000"/>
        </a:lnSpc>
        <a:spcBef>
          <a:spcPts val="1125"/>
        </a:spcBef>
        <a:buFont typeface="Arial" panose="020B0604020202020204" pitchFamily="34" charset="0"/>
        <a:buChar char="•"/>
        <a:defRPr kumimoji="1" sz="3151" kern="1200">
          <a:solidFill>
            <a:schemeClr val="tx1"/>
          </a:solidFill>
          <a:latin typeface="+mn-lt"/>
          <a:ea typeface="+mn-ea"/>
          <a:cs typeface="+mn-cs"/>
        </a:defRPr>
      </a:lvl1pPr>
      <a:lvl2pPr marL="771662" indent="-257221" algn="l" defTabSz="1028883" rtl="0" eaLnBrk="1" latinLnBrk="0" hangingPunct="1">
        <a:lnSpc>
          <a:spcPct val="90000"/>
        </a:lnSpc>
        <a:spcBef>
          <a:spcPts val="563"/>
        </a:spcBef>
        <a:buFont typeface="Arial" panose="020B0604020202020204" pitchFamily="34" charset="0"/>
        <a:buChar char="•"/>
        <a:defRPr kumimoji="1" sz="2700" kern="1200">
          <a:solidFill>
            <a:schemeClr val="tx1"/>
          </a:solidFill>
          <a:latin typeface="+mn-lt"/>
          <a:ea typeface="+mn-ea"/>
          <a:cs typeface="+mn-cs"/>
        </a:defRPr>
      </a:lvl2pPr>
      <a:lvl3pPr marL="1286104" indent="-257221" algn="l" defTabSz="1028883" rtl="0" eaLnBrk="1" latinLnBrk="0" hangingPunct="1">
        <a:lnSpc>
          <a:spcPct val="90000"/>
        </a:lnSpc>
        <a:spcBef>
          <a:spcPts val="563"/>
        </a:spcBef>
        <a:buFont typeface="Arial" panose="020B0604020202020204" pitchFamily="34" charset="0"/>
        <a:buChar char="•"/>
        <a:defRPr kumimoji="1" sz="2250" kern="1200">
          <a:solidFill>
            <a:schemeClr val="tx1"/>
          </a:solidFill>
          <a:latin typeface="+mn-lt"/>
          <a:ea typeface="+mn-ea"/>
          <a:cs typeface="+mn-cs"/>
        </a:defRPr>
      </a:lvl3pPr>
      <a:lvl4pPr marL="1800545" indent="-257221" algn="l" defTabSz="1028883" rtl="0" eaLnBrk="1" latinLnBrk="0" hangingPunct="1">
        <a:lnSpc>
          <a:spcPct val="90000"/>
        </a:lnSpc>
        <a:spcBef>
          <a:spcPts val="563"/>
        </a:spcBef>
        <a:buFont typeface="Arial" panose="020B0604020202020204" pitchFamily="34" charset="0"/>
        <a:buChar char="•"/>
        <a:defRPr kumimoji="1" sz="2025" kern="1200">
          <a:solidFill>
            <a:schemeClr val="tx1"/>
          </a:solidFill>
          <a:latin typeface="+mn-lt"/>
          <a:ea typeface="+mn-ea"/>
          <a:cs typeface="+mn-cs"/>
        </a:defRPr>
      </a:lvl4pPr>
      <a:lvl5pPr marL="2314986" indent="-257221" algn="l" defTabSz="1028883" rtl="0" eaLnBrk="1" latinLnBrk="0" hangingPunct="1">
        <a:lnSpc>
          <a:spcPct val="90000"/>
        </a:lnSpc>
        <a:spcBef>
          <a:spcPts val="563"/>
        </a:spcBef>
        <a:buFont typeface="Arial" panose="020B0604020202020204" pitchFamily="34" charset="0"/>
        <a:buChar char="•"/>
        <a:defRPr kumimoji="1" sz="2025" kern="1200">
          <a:solidFill>
            <a:schemeClr val="tx1"/>
          </a:solidFill>
          <a:latin typeface="+mn-lt"/>
          <a:ea typeface="+mn-ea"/>
          <a:cs typeface="+mn-cs"/>
        </a:defRPr>
      </a:lvl5pPr>
      <a:lvl6pPr marL="2829428" indent="-257221" algn="l" defTabSz="1028883" rtl="0" eaLnBrk="1" latinLnBrk="0" hangingPunct="1">
        <a:lnSpc>
          <a:spcPct val="90000"/>
        </a:lnSpc>
        <a:spcBef>
          <a:spcPts val="563"/>
        </a:spcBef>
        <a:buFont typeface="Arial" panose="020B0604020202020204" pitchFamily="34" charset="0"/>
        <a:buChar char="•"/>
        <a:defRPr kumimoji="1" sz="2025" kern="1200">
          <a:solidFill>
            <a:schemeClr val="tx1"/>
          </a:solidFill>
          <a:latin typeface="+mn-lt"/>
          <a:ea typeface="+mn-ea"/>
          <a:cs typeface="+mn-cs"/>
        </a:defRPr>
      </a:lvl6pPr>
      <a:lvl7pPr marL="3343869" indent="-257221" algn="l" defTabSz="1028883" rtl="0" eaLnBrk="1" latinLnBrk="0" hangingPunct="1">
        <a:lnSpc>
          <a:spcPct val="90000"/>
        </a:lnSpc>
        <a:spcBef>
          <a:spcPts val="563"/>
        </a:spcBef>
        <a:buFont typeface="Arial" panose="020B0604020202020204" pitchFamily="34" charset="0"/>
        <a:buChar char="•"/>
        <a:defRPr kumimoji="1" sz="2025" kern="1200">
          <a:solidFill>
            <a:schemeClr val="tx1"/>
          </a:solidFill>
          <a:latin typeface="+mn-lt"/>
          <a:ea typeface="+mn-ea"/>
          <a:cs typeface="+mn-cs"/>
        </a:defRPr>
      </a:lvl7pPr>
      <a:lvl8pPr marL="3858311" indent="-257221" algn="l" defTabSz="1028883" rtl="0" eaLnBrk="1" latinLnBrk="0" hangingPunct="1">
        <a:lnSpc>
          <a:spcPct val="90000"/>
        </a:lnSpc>
        <a:spcBef>
          <a:spcPts val="563"/>
        </a:spcBef>
        <a:buFont typeface="Arial" panose="020B0604020202020204" pitchFamily="34" charset="0"/>
        <a:buChar char="•"/>
        <a:defRPr kumimoji="1" sz="2025" kern="1200">
          <a:solidFill>
            <a:schemeClr val="tx1"/>
          </a:solidFill>
          <a:latin typeface="+mn-lt"/>
          <a:ea typeface="+mn-ea"/>
          <a:cs typeface="+mn-cs"/>
        </a:defRPr>
      </a:lvl8pPr>
      <a:lvl9pPr marL="4372752" indent="-257221" algn="l" defTabSz="1028883" rtl="0" eaLnBrk="1" latinLnBrk="0" hangingPunct="1">
        <a:lnSpc>
          <a:spcPct val="90000"/>
        </a:lnSpc>
        <a:spcBef>
          <a:spcPts val="563"/>
        </a:spcBef>
        <a:buFont typeface="Arial" panose="020B0604020202020204" pitchFamily="34" charset="0"/>
        <a:buChar char="•"/>
        <a:defRPr kumimoji="1" sz="2025" kern="1200">
          <a:solidFill>
            <a:schemeClr val="tx1"/>
          </a:solidFill>
          <a:latin typeface="+mn-lt"/>
          <a:ea typeface="+mn-ea"/>
          <a:cs typeface="+mn-cs"/>
        </a:defRPr>
      </a:lvl9pPr>
    </p:bodyStyle>
    <p:otherStyle>
      <a:defPPr>
        <a:defRPr lang="en-US"/>
      </a:defPPr>
      <a:lvl1pPr marL="0" algn="l" defTabSz="1028883" rtl="0" eaLnBrk="1" latinLnBrk="0" hangingPunct="1">
        <a:defRPr kumimoji="1" sz="2025" kern="1200">
          <a:solidFill>
            <a:schemeClr val="tx1"/>
          </a:solidFill>
          <a:latin typeface="+mn-lt"/>
          <a:ea typeface="+mn-ea"/>
          <a:cs typeface="+mn-cs"/>
        </a:defRPr>
      </a:lvl1pPr>
      <a:lvl2pPr marL="514441" algn="l" defTabSz="1028883" rtl="0" eaLnBrk="1" latinLnBrk="0" hangingPunct="1">
        <a:defRPr kumimoji="1" sz="2025" kern="1200">
          <a:solidFill>
            <a:schemeClr val="tx1"/>
          </a:solidFill>
          <a:latin typeface="+mn-lt"/>
          <a:ea typeface="+mn-ea"/>
          <a:cs typeface="+mn-cs"/>
        </a:defRPr>
      </a:lvl2pPr>
      <a:lvl3pPr marL="1028883" algn="l" defTabSz="1028883" rtl="0" eaLnBrk="1" latinLnBrk="0" hangingPunct="1">
        <a:defRPr kumimoji="1" sz="2025" kern="1200">
          <a:solidFill>
            <a:schemeClr val="tx1"/>
          </a:solidFill>
          <a:latin typeface="+mn-lt"/>
          <a:ea typeface="+mn-ea"/>
          <a:cs typeface="+mn-cs"/>
        </a:defRPr>
      </a:lvl3pPr>
      <a:lvl4pPr marL="1543324" algn="l" defTabSz="1028883" rtl="0" eaLnBrk="1" latinLnBrk="0" hangingPunct="1">
        <a:defRPr kumimoji="1" sz="2025" kern="1200">
          <a:solidFill>
            <a:schemeClr val="tx1"/>
          </a:solidFill>
          <a:latin typeface="+mn-lt"/>
          <a:ea typeface="+mn-ea"/>
          <a:cs typeface="+mn-cs"/>
        </a:defRPr>
      </a:lvl4pPr>
      <a:lvl5pPr marL="2057766" algn="l" defTabSz="1028883" rtl="0" eaLnBrk="1" latinLnBrk="0" hangingPunct="1">
        <a:defRPr kumimoji="1" sz="2025" kern="1200">
          <a:solidFill>
            <a:schemeClr val="tx1"/>
          </a:solidFill>
          <a:latin typeface="+mn-lt"/>
          <a:ea typeface="+mn-ea"/>
          <a:cs typeface="+mn-cs"/>
        </a:defRPr>
      </a:lvl5pPr>
      <a:lvl6pPr marL="2572207" algn="l" defTabSz="1028883" rtl="0" eaLnBrk="1" latinLnBrk="0" hangingPunct="1">
        <a:defRPr kumimoji="1" sz="2025" kern="1200">
          <a:solidFill>
            <a:schemeClr val="tx1"/>
          </a:solidFill>
          <a:latin typeface="+mn-lt"/>
          <a:ea typeface="+mn-ea"/>
          <a:cs typeface="+mn-cs"/>
        </a:defRPr>
      </a:lvl6pPr>
      <a:lvl7pPr marL="3086649" algn="l" defTabSz="1028883" rtl="0" eaLnBrk="1" latinLnBrk="0" hangingPunct="1">
        <a:defRPr kumimoji="1" sz="2025" kern="1200">
          <a:solidFill>
            <a:schemeClr val="tx1"/>
          </a:solidFill>
          <a:latin typeface="+mn-lt"/>
          <a:ea typeface="+mn-ea"/>
          <a:cs typeface="+mn-cs"/>
        </a:defRPr>
      </a:lvl7pPr>
      <a:lvl8pPr marL="3601090" algn="l" defTabSz="1028883" rtl="0" eaLnBrk="1" latinLnBrk="0" hangingPunct="1">
        <a:defRPr kumimoji="1" sz="2025" kern="1200">
          <a:solidFill>
            <a:schemeClr val="tx1"/>
          </a:solidFill>
          <a:latin typeface="+mn-lt"/>
          <a:ea typeface="+mn-ea"/>
          <a:cs typeface="+mn-cs"/>
        </a:defRPr>
      </a:lvl8pPr>
      <a:lvl9pPr marL="4115532" algn="l" defTabSz="1028883" rtl="0" eaLnBrk="1" latinLnBrk="0" hangingPunct="1">
        <a:defRPr kumimoji="1" sz="20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gif"/><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gif"/><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73837" y="2383928"/>
            <a:ext cx="6260325" cy="11129468"/>
          </a:xfrm>
          <a:prstGeom prst="rect">
            <a:avLst/>
          </a:prstGeom>
          <a:ln>
            <a:solidFill>
              <a:schemeClr val="accent1"/>
            </a:solidFill>
          </a:ln>
        </p:spPr>
      </p:pic>
      <p:pic>
        <p:nvPicPr>
          <p:cNvPr id="5" name="図 4"/>
          <p:cNvPicPr>
            <a:picLocks noChangeAspect="1"/>
          </p:cNvPicPr>
          <p:nvPr/>
        </p:nvPicPr>
        <p:blipFill rotWithShape="1">
          <a:blip r:embed="rId3">
            <a:extLst>
              <a:ext uri="{28A0092B-C50C-407E-A947-70E740481C1C}">
                <a14:useLocalDpi xmlns:a14="http://schemas.microsoft.com/office/drawing/2010/main" val="0"/>
              </a:ext>
            </a:extLst>
          </a:blip>
          <a:srcRect r="18328" b="29903"/>
          <a:stretch/>
        </p:blipFill>
        <p:spPr>
          <a:xfrm>
            <a:off x="5028" y="3882264"/>
            <a:ext cx="10201826" cy="12920965"/>
          </a:xfrm>
          <a:prstGeom prst="rect">
            <a:avLst/>
          </a:prstGeom>
          <a:ln>
            <a:solidFill>
              <a:schemeClr val="accent1"/>
            </a:solidFill>
          </a:ln>
        </p:spPr>
      </p:pic>
      <p:sp>
        <p:nvSpPr>
          <p:cNvPr id="2" name="タイトル 1"/>
          <p:cNvSpPr>
            <a:spLocks noGrp="1"/>
          </p:cNvSpPr>
          <p:nvPr>
            <p:ph type="ctrTitle"/>
          </p:nvPr>
        </p:nvSpPr>
        <p:spPr>
          <a:xfrm>
            <a:off x="5021" y="7058"/>
            <a:ext cx="10278546" cy="2376871"/>
          </a:xfrm>
        </p:spPr>
        <p:txBody>
          <a:bodyPr>
            <a:normAutofit/>
          </a:bodyPr>
          <a:lstStyle/>
          <a:p>
            <a:r>
              <a:rPr lang="ja-JP" altLang="en-US" sz="10575" dirty="0"/>
              <a:t>片手操作</a:t>
            </a:r>
            <a:r>
              <a:rPr lang="en-US" altLang="ja-JP" sz="5288" dirty="0"/>
              <a:t/>
            </a:r>
            <a:br>
              <a:rPr lang="en-US" altLang="ja-JP" sz="5288" dirty="0"/>
            </a:br>
            <a:r>
              <a:rPr lang="ja-JP" altLang="en-US" sz="5288" dirty="0"/>
              <a:t>にこだわったレイアウト</a:t>
            </a:r>
          </a:p>
        </p:txBody>
      </p:sp>
      <p:sp>
        <p:nvSpPr>
          <p:cNvPr id="3" name="サブタイトル 2"/>
          <p:cNvSpPr>
            <a:spLocks noGrp="1"/>
          </p:cNvSpPr>
          <p:nvPr>
            <p:ph type="subTitle" idx="1"/>
          </p:nvPr>
        </p:nvSpPr>
        <p:spPr>
          <a:xfrm>
            <a:off x="5021" y="14386101"/>
            <a:ext cx="10278546" cy="3894851"/>
          </a:xfrm>
          <a:solidFill>
            <a:schemeClr val="bg1"/>
          </a:solidFill>
        </p:spPr>
        <p:txBody>
          <a:bodyPr>
            <a:normAutofit/>
          </a:bodyPr>
          <a:lstStyle/>
          <a:p>
            <a:r>
              <a:rPr lang="ja-JP" altLang="en-US" sz="6345" dirty="0">
                <a:latin typeface="+mn-ea"/>
              </a:rPr>
              <a:t>表に出すのは</a:t>
            </a:r>
            <a:endParaRPr lang="en-US" altLang="ja-JP" sz="6345" dirty="0">
              <a:latin typeface="+mn-ea"/>
            </a:endParaRPr>
          </a:p>
          <a:p>
            <a:r>
              <a:rPr lang="ja-JP" altLang="en-US" sz="6345" dirty="0">
                <a:latin typeface="+mn-ea"/>
              </a:rPr>
              <a:t>操作頻度の高いボタンだけ。</a:t>
            </a:r>
            <a:endParaRPr lang="en-US" altLang="ja-JP" sz="6345" dirty="0">
              <a:latin typeface="+mn-ea"/>
            </a:endParaRPr>
          </a:p>
          <a:p>
            <a:r>
              <a:rPr lang="ja-JP" altLang="en-US" sz="3172" dirty="0">
                <a:latin typeface="+mn-ea"/>
              </a:rPr>
              <a:t>細かい操作はワンクッション置いてメニューへ</a:t>
            </a:r>
            <a:endParaRPr lang="en-US" altLang="ja-JP" sz="3172" dirty="0">
              <a:latin typeface="+mn-ea"/>
            </a:endParaRPr>
          </a:p>
          <a:p>
            <a:r>
              <a:rPr lang="ja-JP" altLang="en-US" sz="3172" dirty="0">
                <a:latin typeface="+mn-ea"/>
              </a:rPr>
              <a:t>逆に、スタンド装着などで操作できなくなる</a:t>
            </a:r>
            <a:endParaRPr lang="en-US" altLang="ja-JP" sz="3172" dirty="0">
              <a:latin typeface="+mn-ea"/>
            </a:endParaRPr>
          </a:p>
          <a:p>
            <a:r>
              <a:rPr lang="ja-JP" altLang="en-US" sz="3172" dirty="0">
                <a:latin typeface="+mn-ea"/>
              </a:rPr>
              <a:t>ロックスクリーン切替や音量操作をボタン化</a:t>
            </a:r>
            <a:endParaRPr lang="en-US" altLang="ja-JP" sz="3172" dirty="0">
              <a:latin typeface="+mn-ea"/>
            </a:endParaRPr>
          </a:p>
          <a:p>
            <a:endParaRPr lang="ja-JP" altLang="en-US" sz="3172" dirty="0">
              <a:latin typeface="+mn-ea"/>
            </a:endParaRPr>
          </a:p>
        </p:txBody>
      </p:sp>
      <p:pic>
        <p:nvPicPr>
          <p:cNvPr id="7" name="図 6"/>
          <p:cNvPicPr>
            <a:picLocks noChangeAspect="1"/>
          </p:cNvPicPr>
          <p:nvPr/>
        </p:nvPicPr>
        <p:blipFill rotWithShape="1">
          <a:blip r:embed="rId4">
            <a:extLst>
              <a:ext uri="{BEBA8EAE-BF5A-486C-A8C5-ECC9F3942E4B}">
                <a14:imgProps xmlns:a14="http://schemas.microsoft.com/office/drawing/2010/main">
                  <a14:imgLayer r:embed="rId5">
                    <a14:imgEffect>
                      <a14:sharpenSoften amount="-43000"/>
                    </a14:imgEffect>
                    <a14:imgEffect>
                      <a14:brightnessContrast contrast="-100000"/>
                    </a14:imgEffect>
                  </a14:imgLayer>
                </a14:imgProps>
              </a:ext>
              <a:ext uri="{28A0092B-C50C-407E-A947-70E740481C1C}">
                <a14:useLocalDpi xmlns:a14="http://schemas.microsoft.com/office/drawing/2010/main" val="0"/>
              </a:ext>
            </a:extLst>
          </a:blip>
          <a:srcRect l="58290" t="328" r="10037" b="52870"/>
          <a:stretch/>
        </p:blipFill>
        <p:spPr>
          <a:xfrm rot="17668083">
            <a:off x="4841111" y="7493538"/>
            <a:ext cx="3956351" cy="8627005"/>
          </a:xfrm>
          <a:prstGeom prst="rect">
            <a:avLst/>
          </a:prstGeom>
          <a:ln>
            <a:solidFill>
              <a:schemeClr val="accent1">
                <a:alpha val="20000"/>
              </a:schemeClr>
            </a:solidFill>
          </a:ln>
          <a:effectLst>
            <a:softEdge rad="0"/>
          </a:effectLst>
        </p:spPr>
      </p:pic>
      <p:pic>
        <p:nvPicPr>
          <p:cNvPr id="9" name="図 8"/>
          <p:cNvPicPr>
            <a:picLocks noChangeAspect="1"/>
          </p:cNvPicPr>
          <p:nvPr/>
        </p:nvPicPr>
        <p:blipFill rotWithShape="1">
          <a:blip r:embed="rId4">
            <a:extLst>
              <a:ext uri="{BEBA8EAE-BF5A-486C-A8C5-ECC9F3942E4B}">
                <a14:imgProps xmlns:a14="http://schemas.microsoft.com/office/drawing/2010/main">
                  <a14:imgLayer r:embed="rId5">
                    <a14:imgEffect>
                      <a14:sharpenSoften amount="-43000"/>
                    </a14:imgEffect>
                    <a14:imgEffect>
                      <a14:brightnessContrast contrast="-100000"/>
                    </a14:imgEffect>
                  </a14:imgLayer>
                </a14:imgProps>
              </a:ext>
              <a:ext uri="{28A0092B-C50C-407E-A947-70E740481C1C}">
                <a14:useLocalDpi xmlns:a14="http://schemas.microsoft.com/office/drawing/2010/main" val="0"/>
              </a:ext>
            </a:extLst>
          </a:blip>
          <a:srcRect l="58290" t="328" r="10037" b="52870"/>
          <a:stretch/>
        </p:blipFill>
        <p:spPr>
          <a:xfrm rot="18511630">
            <a:off x="3710156" y="5497725"/>
            <a:ext cx="3956351" cy="8627005"/>
          </a:xfrm>
          <a:prstGeom prst="rect">
            <a:avLst/>
          </a:prstGeom>
          <a:ln>
            <a:solidFill>
              <a:schemeClr val="accent1">
                <a:alpha val="20000"/>
              </a:schemeClr>
            </a:solidFill>
          </a:ln>
          <a:effectLst>
            <a:softEdge rad="0"/>
          </a:effectLst>
        </p:spPr>
      </p:pic>
    </p:spTree>
    <p:extLst>
      <p:ext uri="{BB962C8B-B14F-4D97-AF65-F5344CB8AC3E}">
        <p14:creationId xmlns:p14="http://schemas.microsoft.com/office/powerpoint/2010/main" val="5906852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Correspondence only in Android</a:t>
            </a:r>
            <a:endParaRPr kumimoji="1" lang="ja-JP" altLang="en-US" dirty="0"/>
          </a:p>
        </p:txBody>
      </p:sp>
      <p:sp>
        <p:nvSpPr>
          <p:cNvPr id="3" name="コンテンツ プレースホルダー 2"/>
          <p:cNvSpPr>
            <a:spLocks noGrp="1"/>
          </p:cNvSpPr>
          <p:nvPr>
            <p:ph idx="1"/>
          </p:nvPr>
        </p:nvSpPr>
        <p:spPr/>
        <p:txBody>
          <a:bodyPr/>
          <a:lstStyle/>
          <a:p>
            <a:r>
              <a:rPr lang="en-US" altLang="ja-JP" dirty="0" smtClean="0"/>
              <a:t>"</a:t>
            </a:r>
            <a:r>
              <a:rPr lang="en-US" altLang="ja-JP" b="1" dirty="0"/>
              <a:t>Notification </a:t>
            </a:r>
            <a:r>
              <a:rPr lang="en-US" altLang="ja-JP" b="1" dirty="0" smtClean="0"/>
              <a:t>Player</a:t>
            </a:r>
            <a:r>
              <a:rPr lang="en-US" altLang="ja-JP" dirty="0" smtClean="0"/>
              <a:t>" </a:t>
            </a:r>
            <a:r>
              <a:rPr lang="en-US" altLang="ja-JP" dirty="0"/>
              <a:t>which even the state that does not display a player like a music player of Android can display from the upper information </a:t>
            </a:r>
            <a:r>
              <a:rPr lang="en-US" altLang="ja-JP" dirty="0" smtClean="0"/>
              <a:t>area</a:t>
            </a:r>
          </a:p>
          <a:p>
            <a:r>
              <a:rPr lang="en-US" altLang="ja-JP" dirty="0" smtClean="0"/>
              <a:t>"</a:t>
            </a:r>
            <a:r>
              <a:rPr lang="en-US" altLang="ja-JP" b="1" dirty="0"/>
              <a:t>Lock screen</a:t>
            </a:r>
            <a:r>
              <a:rPr lang="ja-JP" altLang="en-US" b="1" dirty="0"/>
              <a:t> </a:t>
            </a:r>
            <a:r>
              <a:rPr lang="en-US" altLang="ja-JP" b="1" dirty="0" smtClean="0"/>
              <a:t>Player</a:t>
            </a:r>
            <a:r>
              <a:rPr lang="en-US" altLang="ja-JP" dirty="0" smtClean="0"/>
              <a:t>" </a:t>
            </a:r>
            <a:r>
              <a:rPr lang="en-US" altLang="ja-JP" dirty="0"/>
              <a:t>is hard to malfunction even if I pocket it</a:t>
            </a:r>
            <a:endParaRPr kumimoji="1" lang="ja-JP" altLang="en-US" dirty="0"/>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73788" y="3604191"/>
            <a:ext cx="4114800" cy="7315200"/>
          </a:xfrm>
          <a:prstGeom prst="rect">
            <a:avLst/>
          </a:prstGeom>
        </p:spPr>
      </p:pic>
      <p:pic>
        <p:nvPicPr>
          <p:cNvPr id="5" name="図 4"/>
          <p:cNvPicPr>
            <a:picLocks noChangeAspect="1"/>
          </p:cNvPicPr>
          <p:nvPr/>
        </p:nvPicPr>
        <p:blipFill rotWithShape="1">
          <a:blip r:embed="rId3">
            <a:extLst>
              <a:ext uri="{28A0092B-C50C-407E-A947-70E740481C1C}">
                <a14:useLocalDpi xmlns:a14="http://schemas.microsoft.com/office/drawing/2010/main" val="0"/>
              </a:ext>
            </a:extLst>
          </a:blip>
          <a:srcRect b="50469"/>
          <a:stretch/>
        </p:blipFill>
        <p:spPr>
          <a:xfrm>
            <a:off x="96252" y="981307"/>
            <a:ext cx="5143500" cy="4529156"/>
          </a:xfrm>
          <a:prstGeom prst="rect">
            <a:avLst/>
          </a:prstGeom>
        </p:spPr>
      </p:pic>
      <p:sp>
        <p:nvSpPr>
          <p:cNvPr id="6" name="角丸四角形 5"/>
          <p:cNvSpPr/>
          <p:nvPr/>
        </p:nvSpPr>
        <p:spPr>
          <a:xfrm>
            <a:off x="0" y="4070049"/>
            <a:ext cx="5239752" cy="1291340"/>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環状矢印 6"/>
          <p:cNvSpPr/>
          <p:nvPr/>
        </p:nvSpPr>
        <p:spPr>
          <a:xfrm rot="12220829" flipV="1">
            <a:off x="4882608" y="3410678"/>
            <a:ext cx="1648324" cy="1925053"/>
          </a:xfrm>
          <a:prstGeom prst="circularArrow">
            <a:avLst>
              <a:gd name="adj1" fmla="val 12500"/>
              <a:gd name="adj2" fmla="val 1142319"/>
              <a:gd name="adj3" fmla="val 20457681"/>
              <a:gd name="adj4" fmla="val 15920555"/>
              <a:gd name="adj5" fmla="val 187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角丸四角形 7"/>
          <p:cNvSpPr/>
          <p:nvPr/>
        </p:nvSpPr>
        <p:spPr>
          <a:xfrm>
            <a:off x="6101599" y="3507939"/>
            <a:ext cx="4210258" cy="465858"/>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6078330" y="4895531"/>
            <a:ext cx="769793" cy="690168"/>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rotWithShape="1">
          <a:blip r:embed="rId4">
            <a:extLst>
              <a:ext uri="{28A0092B-C50C-407E-A947-70E740481C1C}">
                <a14:useLocalDpi xmlns:a14="http://schemas.microsoft.com/office/drawing/2010/main" val="0"/>
              </a:ext>
            </a:extLst>
          </a:blip>
          <a:srcRect b="11757"/>
          <a:stretch/>
        </p:blipFill>
        <p:spPr>
          <a:xfrm>
            <a:off x="48126" y="5863670"/>
            <a:ext cx="5143500" cy="8068900"/>
          </a:xfrm>
          <a:prstGeom prst="rect">
            <a:avLst/>
          </a:prstGeom>
        </p:spPr>
      </p:pic>
      <p:sp>
        <p:nvSpPr>
          <p:cNvPr id="11" name="角丸四角形 10"/>
          <p:cNvSpPr/>
          <p:nvPr/>
        </p:nvSpPr>
        <p:spPr>
          <a:xfrm>
            <a:off x="89669" y="6375491"/>
            <a:ext cx="5053831" cy="6281732"/>
          </a:xfrm>
          <a:prstGeom prst="roundRect">
            <a:avLst>
              <a:gd name="adj" fmla="val 2859"/>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環状矢印 12"/>
          <p:cNvSpPr/>
          <p:nvPr/>
        </p:nvSpPr>
        <p:spPr>
          <a:xfrm rot="4695278">
            <a:off x="4212588" y="4539616"/>
            <a:ext cx="1861043" cy="2767679"/>
          </a:xfrm>
          <a:prstGeom prst="circularArrow">
            <a:avLst>
              <a:gd name="adj1" fmla="val 12500"/>
              <a:gd name="adj2" fmla="val 1142319"/>
              <a:gd name="adj3" fmla="val 20457681"/>
              <a:gd name="adj4" fmla="val 15920555"/>
              <a:gd name="adj5" fmla="val 187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ボックス 13"/>
          <p:cNvSpPr txBox="1"/>
          <p:nvPr/>
        </p:nvSpPr>
        <p:spPr>
          <a:xfrm>
            <a:off x="5239752" y="1348186"/>
            <a:ext cx="2855846" cy="507831"/>
          </a:xfrm>
          <a:prstGeom prst="rect">
            <a:avLst/>
          </a:prstGeom>
          <a:noFill/>
        </p:spPr>
        <p:txBody>
          <a:bodyPr wrap="none" rtlCol="0">
            <a:spAutoFit/>
          </a:bodyPr>
          <a:lstStyle/>
          <a:p>
            <a:r>
              <a:rPr lang="en-US" altLang="ja-JP" b="1" dirty="0" smtClean="0"/>
              <a:t>Notification Player</a:t>
            </a:r>
            <a:endParaRPr kumimoji="1" lang="ja-JP" altLang="en-US" dirty="0"/>
          </a:p>
        </p:txBody>
      </p:sp>
      <p:sp>
        <p:nvSpPr>
          <p:cNvPr id="15" name="テキスト ボックス 14"/>
          <p:cNvSpPr txBox="1"/>
          <p:nvPr/>
        </p:nvSpPr>
        <p:spPr>
          <a:xfrm>
            <a:off x="5143109" y="11981569"/>
            <a:ext cx="2756717" cy="507831"/>
          </a:xfrm>
          <a:prstGeom prst="rect">
            <a:avLst/>
          </a:prstGeom>
          <a:noFill/>
        </p:spPr>
        <p:txBody>
          <a:bodyPr wrap="none" rtlCol="0">
            <a:spAutoFit/>
          </a:bodyPr>
          <a:lstStyle/>
          <a:p>
            <a:r>
              <a:rPr lang="en-US" altLang="ja-JP" dirty="0" smtClean="0"/>
              <a:t>Lock screen</a:t>
            </a:r>
            <a:r>
              <a:rPr lang="ja-JP" altLang="en-US" dirty="0" smtClean="0"/>
              <a:t> </a:t>
            </a:r>
            <a:r>
              <a:rPr lang="en-US" altLang="ja-JP" dirty="0" smtClean="0"/>
              <a:t>Player</a:t>
            </a:r>
            <a:endParaRPr kumimoji="1" lang="ja-JP" altLang="en-US" dirty="0"/>
          </a:p>
        </p:txBody>
      </p:sp>
    </p:spTree>
    <p:extLst>
      <p:ext uri="{BB962C8B-B14F-4D97-AF65-F5344CB8AC3E}">
        <p14:creationId xmlns:p14="http://schemas.microsoft.com/office/powerpoint/2010/main" val="39677954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0288588" cy="2550694"/>
          </a:xfrm>
        </p:spPr>
        <p:txBody>
          <a:bodyPr>
            <a:normAutofit fontScale="90000"/>
          </a:bodyPr>
          <a:lstStyle/>
          <a:p>
            <a:pPr algn="l"/>
            <a:r>
              <a:rPr lang="en-US" altLang="ja-JP" dirty="0"/>
              <a:t>How to put files and relations on the list</a:t>
            </a:r>
            <a:r>
              <a:rPr lang="en-US" altLang="ja-JP" dirty="0" smtClean="0"/>
              <a:t/>
            </a:r>
            <a:br>
              <a:rPr lang="en-US" altLang="ja-JP" dirty="0" smtClean="0"/>
            </a:br>
            <a:r>
              <a:rPr lang="en-US" altLang="ja-JP" sz="3600" dirty="0"/>
              <a:t>As for the placement of the music file </a:t>
            </a:r>
            <a:r>
              <a:rPr lang="en-US" altLang="ja-JP" sz="3600" dirty="0" err="1"/>
              <a:t>file</a:t>
            </a:r>
            <a:r>
              <a:rPr lang="en-US" altLang="ja-JP" sz="3600" dirty="0"/>
              <a:t>, an album is divided with an artist name folder including a guest name</a:t>
            </a:r>
            <a:endParaRPr kumimoji="1" lang="ja-JP" altLang="en-US" sz="3600" dirty="0"/>
          </a:p>
        </p:txBody>
      </p:sp>
      <p:sp>
        <p:nvSpPr>
          <p:cNvPr id="3" name="コンテンツ プレースホルダー 2"/>
          <p:cNvSpPr>
            <a:spLocks noGrp="1"/>
          </p:cNvSpPr>
          <p:nvPr>
            <p:ph idx="1"/>
          </p:nvPr>
        </p:nvSpPr>
        <p:spPr/>
        <p:txBody>
          <a:bodyPr/>
          <a:lstStyle/>
          <a:p>
            <a:r>
              <a:rPr lang="en-US" altLang="ja-JP" dirty="0"/>
              <a:t>Many players link the division of the artist folder, and an album is divided</a:t>
            </a:r>
            <a:r>
              <a:rPr lang="en-US" altLang="ja-JP" dirty="0" smtClean="0"/>
              <a:t>.</a:t>
            </a:r>
          </a:p>
          <a:p>
            <a:endParaRPr lang="en-US" altLang="ja-JP" dirty="0"/>
          </a:p>
          <a:p>
            <a:r>
              <a:rPr lang="en-US" altLang="ja-JP" dirty="0" err="1"/>
              <a:t>MaraSongs</a:t>
            </a:r>
            <a:r>
              <a:rPr lang="en-US" altLang="ja-JP" dirty="0"/>
              <a:t> solves this problem by constituting an original all songs list.</a:t>
            </a:r>
            <a:endParaRPr kumimoji="1"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958" y="2550695"/>
            <a:ext cx="7483642" cy="6510537"/>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98220"/>
            <a:ext cx="4629150" cy="8229600"/>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9438" y="6898220"/>
            <a:ext cx="4629150" cy="8229600"/>
          </a:xfrm>
          <a:prstGeom prst="rect">
            <a:avLst/>
          </a:prstGeom>
        </p:spPr>
      </p:pic>
      <p:sp>
        <p:nvSpPr>
          <p:cNvPr id="8" name="角丸四角形 7"/>
          <p:cNvSpPr/>
          <p:nvPr/>
        </p:nvSpPr>
        <p:spPr>
          <a:xfrm>
            <a:off x="18048" y="9232884"/>
            <a:ext cx="4433636" cy="5373453"/>
          </a:xfrm>
          <a:prstGeom prst="roundRect">
            <a:avLst>
              <a:gd name="adj" fmla="val 2859"/>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5481972" y="9231988"/>
            <a:ext cx="4806616" cy="754223"/>
          </a:xfrm>
          <a:prstGeom prst="roundRect">
            <a:avLst>
              <a:gd name="adj" fmla="val 2859"/>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9076" y="9384633"/>
            <a:ext cx="824163" cy="6497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01967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0" y="0"/>
            <a:ext cx="10288588" cy="1232035"/>
          </a:xfrm>
        </p:spPr>
        <p:txBody>
          <a:bodyPr/>
          <a:lstStyle/>
          <a:p>
            <a:r>
              <a:rPr lang="en-US" altLang="ja-JP" dirty="0"/>
              <a:t>M</a:t>
            </a:r>
            <a:r>
              <a:rPr lang="en-US" altLang="ja-JP" dirty="0" smtClean="0"/>
              <a:t>ake </a:t>
            </a:r>
            <a:r>
              <a:rPr lang="en-US" altLang="ja-JP" dirty="0"/>
              <a:t>an original all songs list</a:t>
            </a:r>
            <a:endParaRPr kumimoji="1" lang="ja-JP" altLang="en-US" dirty="0"/>
          </a:p>
        </p:txBody>
      </p:sp>
      <p:sp>
        <p:nvSpPr>
          <p:cNvPr id="5" name="コンテンツ プレースホルダー 4"/>
          <p:cNvSpPr>
            <a:spLocks noGrp="1"/>
          </p:cNvSpPr>
          <p:nvPr>
            <p:ph idx="1"/>
          </p:nvPr>
        </p:nvSpPr>
        <p:spPr>
          <a:xfrm>
            <a:off x="0" y="14460674"/>
            <a:ext cx="10288588" cy="3827325"/>
          </a:xfrm>
        </p:spPr>
        <p:txBody>
          <a:bodyPr>
            <a:normAutofit lnSpcReduction="10000"/>
          </a:bodyPr>
          <a:lstStyle/>
          <a:p>
            <a:r>
              <a:rPr lang="en-US" altLang="ja-JP" dirty="0"/>
              <a:t>I gather up an album breaking up by the artist name performed credit of, and guest participation and compilation, classic / sound track reconstitute a list in the music order of the album street</a:t>
            </a:r>
            <a:r>
              <a:rPr lang="en-US" altLang="ja-JP" dirty="0" smtClean="0"/>
              <a:t>.</a:t>
            </a:r>
          </a:p>
          <a:p>
            <a:endParaRPr lang="en-US" altLang="ja-JP" dirty="0" smtClean="0"/>
          </a:p>
          <a:p>
            <a:r>
              <a:rPr lang="en-US" altLang="ja-JP" dirty="0"/>
              <a:t>I display progress during work not to mistake the comment that I had in an initial version for malfunction from the cause.</a:t>
            </a:r>
            <a:endParaRPr kumimoji="1" lang="en-US" altLang="ja-JP" dirty="0" smtClean="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183" y="967341"/>
            <a:ext cx="7589554" cy="13492540"/>
          </a:xfrm>
          <a:prstGeom prst="rect">
            <a:avLst/>
          </a:prstGeom>
        </p:spPr>
      </p:pic>
    </p:spTree>
    <p:extLst>
      <p:ext uri="{BB962C8B-B14F-4D97-AF65-F5344CB8AC3E}">
        <p14:creationId xmlns:p14="http://schemas.microsoft.com/office/powerpoint/2010/main" val="2010205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List of adjustable all songs</a:t>
            </a:r>
            <a:endParaRPr kumimoji="1" lang="ja-JP" altLang="en-US" dirty="0"/>
          </a:p>
        </p:txBody>
      </p:sp>
      <p:sp>
        <p:nvSpPr>
          <p:cNvPr id="3" name="コンテンツ プレースホルダー 2"/>
          <p:cNvSpPr>
            <a:spLocks noGrp="1"/>
          </p:cNvSpPr>
          <p:nvPr>
            <p:ph idx="1"/>
          </p:nvPr>
        </p:nvSpPr>
        <p:spPr>
          <a:xfrm>
            <a:off x="0" y="10905892"/>
            <a:ext cx="10288588" cy="2988526"/>
          </a:xfrm>
        </p:spPr>
        <p:txBody>
          <a:bodyPr/>
          <a:lstStyle/>
          <a:p>
            <a:r>
              <a:rPr lang="en-US" altLang="ja-JP" dirty="0"/>
              <a:t>The proper artist and album which I line up, and is not done sequentially choose it with a long shot tap only by an artist name and can integrate it with the proper position (artist)</a:t>
            </a:r>
            <a:endParaRPr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53802"/>
            <a:ext cx="10288588" cy="8779595"/>
          </a:xfrm>
          <a:prstGeom prst="rect">
            <a:avLst/>
          </a:prstGeom>
        </p:spPr>
      </p:pic>
    </p:spTree>
    <p:extLst>
      <p:ext uri="{BB962C8B-B14F-4D97-AF65-F5344CB8AC3E}">
        <p14:creationId xmlns:p14="http://schemas.microsoft.com/office/powerpoint/2010/main" val="31362444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a:extLst>
              <a:ext uri="{28A0092B-C50C-407E-A947-70E740481C1C}">
                <a14:useLocalDpi xmlns:a14="http://schemas.microsoft.com/office/drawing/2010/main" val="0"/>
              </a:ext>
            </a:extLst>
          </a:blip>
          <a:srcRect l="9725" t="24737" r="13433" b="27895"/>
          <a:stretch/>
        </p:blipFill>
        <p:spPr>
          <a:xfrm>
            <a:off x="886664" y="9312441"/>
            <a:ext cx="3623010" cy="3970422"/>
          </a:xfrm>
          <a:prstGeom prst="rect">
            <a:avLst/>
          </a:prstGeom>
          <a:ln>
            <a:solidFill>
              <a:schemeClr val="tx1"/>
            </a:solidFill>
          </a:ln>
        </p:spPr>
      </p:pic>
      <p:sp>
        <p:nvSpPr>
          <p:cNvPr id="2" name="タイトル 1"/>
          <p:cNvSpPr>
            <a:spLocks noGrp="1"/>
          </p:cNvSpPr>
          <p:nvPr>
            <p:ph type="title"/>
          </p:nvPr>
        </p:nvSpPr>
        <p:spPr>
          <a:xfrm>
            <a:off x="0" y="1"/>
            <a:ext cx="10288588" cy="1804736"/>
          </a:xfrm>
        </p:spPr>
        <p:txBody>
          <a:bodyPr>
            <a:normAutofit/>
          </a:bodyPr>
          <a:lstStyle/>
          <a:p>
            <a:r>
              <a:rPr lang="en-US" altLang="ja-JP" dirty="0"/>
              <a:t>The simple list that </a:t>
            </a:r>
            <a:r>
              <a:rPr lang="en-US" altLang="ja-JP" dirty="0" smtClean="0"/>
              <a:t/>
            </a:r>
            <a:br>
              <a:rPr lang="en-US" altLang="ja-JP" dirty="0" smtClean="0"/>
            </a:br>
            <a:r>
              <a:rPr lang="en-US" altLang="ja-JP" dirty="0" smtClean="0"/>
              <a:t>movement </a:t>
            </a:r>
            <a:r>
              <a:rPr lang="en-US" altLang="ja-JP" dirty="0"/>
              <a:t>is light</a:t>
            </a:r>
            <a:endParaRPr kumimoji="1" lang="ja-JP" altLang="en-US"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5379" y="1804737"/>
            <a:ext cx="5143500" cy="9144000"/>
          </a:xfrm>
          <a:prstGeom prst="rect">
            <a:avLst/>
          </a:prstGeom>
        </p:spPr>
      </p:pic>
      <p:sp>
        <p:nvSpPr>
          <p:cNvPr id="8" name="角丸四角形 7"/>
          <p:cNvSpPr/>
          <p:nvPr/>
        </p:nvSpPr>
        <p:spPr>
          <a:xfrm>
            <a:off x="697832" y="10058400"/>
            <a:ext cx="3322027" cy="625642"/>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環状矢印 8"/>
          <p:cNvSpPr/>
          <p:nvPr/>
        </p:nvSpPr>
        <p:spPr>
          <a:xfrm rot="5400000" flipV="1">
            <a:off x="-31914" y="8271712"/>
            <a:ext cx="1648324" cy="1925053"/>
          </a:xfrm>
          <a:prstGeom prst="circularArrow">
            <a:avLst>
              <a:gd name="adj1" fmla="val 12500"/>
              <a:gd name="adj2" fmla="val 1142319"/>
              <a:gd name="adj3" fmla="val 20457681"/>
              <a:gd name="adj4" fmla="val 15920555"/>
              <a:gd name="adj5" fmla="val 187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環状矢印 9"/>
          <p:cNvSpPr/>
          <p:nvPr/>
        </p:nvSpPr>
        <p:spPr>
          <a:xfrm rot="1105130" flipV="1">
            <a:off x="3609144" y="8812589"/>
            <a:ext cx="1648324" cy="1925053"/>
          </a:xfrm>
          <a:prstGeom prst="circularArrow">
            <a:avLst>
              <a:gd name="adj1" fmla="val 12500"/>
              <a:gd name="adj2" fmla="val 1142319"/>
              <a:gd name="adj3" fmla="val 20457681"/>
              <a:gd name="adj4" fmla="val 15920555"/>
              <a:gd name="adj5" fmla="val 187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コンテンツ プレースホルダー 12"/>
          <p:cNvSpPr>
            <a:spLocks noGrp="1"/>
          </p:cNvSpPr>
          <p:nvPr>
            <p:ph idx="1"/>
          </p:nvPr>
        </p:nvSpPr>
        <p:spPr/>
        <p:txBody>
          <a:bodyPr/>
          <a:lstStyle/>
          <a:p>
            <a:r>
              <a:rPr lang="en-US" altLang="ja-JP" dirty="0"/>
              <a:t>Preference can change light operation to the simple list only for letters than I display the thumbnail of the album jacket and various information.</a:t>
            </a:r>
            <a:endParaRPr kumimoji="1" lang="ja-JP" altLang="en-US" dirty="0"/>
          </a:p>
        </p:txBody>
      </p:sp>
      <p:pic>
        <p:nvPicPr>
          <p:cNvPr id="14" name="図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773" y="1886610"/>
            <a:ext cx="4114800" cy="7315200"/>
          </a:xfrm>
          <a:prstGeom prst="rect">
            <a:avLst/>
          </a:prstGeom>
        </p:spPr>
      </p:pic>
    </p:spTree>
    <p:extLst>
      <p:ext uri="{BB962C8B-B14F-4D97-AF65-F5344CB8AC3E}">
        <p14:creationId xmlns:p14="http://schemas.microsoft.com/office/powerpoint/2010/main" val="42388314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背景色の切り替えもお好みのまま</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プレイヤー画面は白</a:t>
            </a:r>
            <a:r>
              <a:rPr kumimoji="1" lang="en-US" altLang="ja-JP" dirty="0" smtClean="0"/>
              <a:t>/</a:t>
            </a:r>
            <a:r>
              <a:rPr kumimoji="1" lang="ja-JP" altLang="en-US" dirty="0" smtClean="0"/>
              <a:t>黒、使いやすい方で。</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6669" y="981307"/>
            <a:ext cx="7715250" cy="13716000"/>
          </a:xfrm>
          <a:prstGeom prst="rect">
            <a:avLst/>
          </a:prstGeom>
        </p:spPr>
      </p:pic>
    </p:spTree>
    <p:extLst>
      <p:ext uri="{BB962C8B-B14F-4D97-AF65-F5344CB8AC3E}">
        <p14:creationId xmlns:p14="http://schemas.microsoft.com/office/powerpoint/2010/main" val="16614641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smtClean="0"/>
              <a:t>Android</a:t>
            </a:r>
            <a:r>
              <a:rPr kumimoji="1" lang="ja-JP" altLang="en-US" dirty="0" smtClean="0"/>
              <a:t>ならでは</a:t>
            </a:r>
            <a:r>
              <a:rPr kumimoji="1" lang="ja-JP" altLang="en-US" dirty="0" err="1" smtClean="0"/>
              <a:t>の</a:t>
            </a:r>
            <a:r>
              <a:rPr kumimoji="1" lang="ja-JP" altLang="en-US" dirty="0" smtClean="0"/>
              <a:t>対応</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Android</a:t>
            </a:r>
            <a:r>
              <a:rPr kumimoji="1" lang="ja-JP" altLang="en-US" dirty="0" smtClean="0"/>
              <a:t>のミュージックプレイヤーらしく、プレイヤーを表示していない状態でも上部の情報エリアから表示できる「ノティフィケーションプレイヤー」やポケットに入れても誤動作しにくい「ロックスクリーンプレイヤー」にも対応</a:t>
            </a:r>
            <a:endParaRPr kumimoji="1" lang="ja-JP" altLang="en-US" dirty="0"/>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73788" y="3604191"/>
            <a:ext cx="4114800" cy="7315200"/>
          </a:xfrm>
          <a:prstGeom prst="rect">
            <a:avLst/>
          </a:prstGeom>
        </p:spPr>
      </p:pic>
      <p:pic>
        <p:nvPicPr>
          <p:cNvPr id="5" name="図 4"/>
          <p:cNvPicPr>
            <a:picLocks noChangeAspect="1"/>
          </p:cNvPicPr>
          <p:nvPr/>
        </p:nvPicPr>
        <p:blipFill rotWithShape="1">
          <a:blip r:embed="rId3">
            <a:extLst>
              <a:ext uri="{28A0092B-C50C-407E-A947-70E740481C1C}">
                <a14:useLocalDpi xmlns:a14="http://schemas.microsoft.com/office/drawing/2010/main" val="0"/>
              </a:ext>
            </a:extLst>
          </a:blip>
          <a:srcRect b="50469"/>
          <a:stretch/>
        </p:blipFill>
        <p:spPr>
          <a:xfrm>
            <a:off x="96252" y="981307"/>
            <a:ext cx="5143500" cy="4529156"/>
          </a:xfrm>
          <a:prstGeom prst="rect">
            <a:avLst/>
          </a:prstGeom>
        </p:spPr>
      </p:pic>
      <p:sp>
        <p:nvSpPr>
          <p:cNvPr id="6" name="角丸四角形 5"/>
          <p:cNvSpPr/>
          <p:nvPr/>
        </p:nvSpPr>
        <p:spPr>
          <a:xfrm>
            <a:off x="0" y="4070049"/>
            <a:ext cx="5239752" cy="1291340"/>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環状矢印 6"/>
          <p:cNvSpPr/>
          <p:nvPr/>
        </p:nvSpPr>
        <p:spPr>
          <a:xfrm rot="12220829" flipV="1">
            <a:off x="4882608" y="3410678"/>
            <a:ext cx="1648324" cy="1925053"/>
          </a:xfrm>
          <a:prstGeom prst="circularArrow">
            <a:avLst>
              <a:gd name="adj1" fmla="val 12500"/>
              <a:gd name="adj2" fmla="val 1142319"/>
              <a:gd name="adj3" fmla="val 20457681"/>
              <a:gd name="adj4" fmla="val 15920555"/>
              <a:gd name="adj5" fmla="val 187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角丸四角形 7"/>
          <p:cNvSpPr/>
          <p:nvPr/>
        </p:nvSpPr>
        <p:spPr>
          <a:xfrm>
            <a:off x="6101599" y="3507939"/>
            <a:ext cx="4210258" cy="465858"/>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6078330" y="4895531"/>
            <a:ext cx="769793" cy="690168"/>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rotWithShape="1">
          <a:blip r:embed="rId4">
            <a:extLst>
              <a:ext uri="{28A0092B-C50C-407E-A947-70E740481C1C}">
                <a14:useLocalDpi xmlns:a14="http://schemas.microsoft.com/office/drawing/2010/main" val="0"/>
              </a:ext>
            </a:extLst>
          </a:blip>
          <a:srcRect b="11757"/>
          <a:stretch/>
        </p:blipFill>
        <p:spPr>
          <a:xfrm>
            <a:off x="48126" y="5863670"/>
            <a:ext cx="5143500" cy="8068900"/>
          </a:xfrm>
          <a:prstGeom prst="rect">
            <a:avLst/>
          </a:prstGeom>
        </p:spPr>
      </p:pic>
      <p:sp>
        <p:nvSpPr>
          <p:cNvPr id="11" name="角丸四角形 10"/>
          <p:cNvSpPr/>
          <p:nvPr/>
        </p:nvSpPr>
        <p:spPr>
          <a:xfrm>
            <a:off x="89669" y="6375491"/>
            <a:ext cx="5053831" cy="6281732"/>
          </a:xfrm>
          <a:prstGeom prst="roundRect">
            <a:avLst>
              <a:gd name="adj" fmla="val 2859"/>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環状矢印 12"/>
          <p:cNvSpPr/>
          <p:nvPr/>
        </p:nvSpPr>
        <p:spPr>
          <a:xfrm rot="4695278">
            <a:off x="4212588" y="4539616"/>
            <a:ext cx="1861043" cy="2767679"/>
          </a:xfrm>
          <a:prstGeom prst="circularArrow">
            <a:avLst>
              <a:gd name="adj1" fmla="val 12500"/>
              <a:gd name="adj2" fmla="val 1142319"/>
              <a:gd name="adj3" fmla="val 20457681"/>
              <a:gd name="adj4" fmla="val 15920555"/>
              <a:gd name="adj5" fmla="val 187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ボックス 13"/>
          <p:cNvSpPr txBox="1"/>
          <p:nvPr/>
        </p:nvSpPr>
        <p:spPr>
          <a:xfrm>
            <a:off x="5239752" y="1348186"/>
            <a:ext cx="4511171" cy="507831"/>
          </a:xfrm>
          <a:prstGeom prst="rect">
            <a:avLst/>
          </a:prstGeom>
          <a:noFill/>
        </p:spPr>
        <p:txBody>
          <a:bodyPr wrap="none" rtlCol="0">
            <a:spAutoFit/>
          </a:bodyPr>
          <a:lstStyle/>
          <a:p>
            <a:r>
              <a:rPr lang="ja-JP" altLang="en-US" dirty="0"/>
              <a:t>ノティフィケーションプレイヤー</a:t>
            </a:r>
            <a:endParaRPr kumimoji="1" lang="ja-JP" altLang="en-US" dirty="0"/>
          </a:p>
        </p:txBody>
      </p:sp>
      <p:sp>
        <p:nvSpPr>
          <p:cNvPr id="15" name="テキスト ボックス 14"/>
          <p:cNvSpPr txBox="1"/>
          <p:nvPr/>
        </p:nvSpPr>
        <p:spPr>
          <a:xfrm>
            <a:off x="5143109" y="11981569"/>
            <a:ext cx="4057521" cy="507831"/>
          </a:xfrm>
          <a:prstGeom prst="rect">
            <a:avLst/>
          </a:prstGeom>
          <a:noFill/>
        </p:spPr>
        <p:txBody>
          <a:bodyPr wrap="none" rtlCol="0">
            <a:spAutoFit/>
          </a:bodyPr>
          <a:lstStyle/>
          <a:p>
            <a:r>
              <a:rPr lang="ja-JP" altLang="en-US" dirty="0"/>
              <a:t>ロックスクリーンプレイヤー</a:t>
            </a:r>
            <a:endParaRPr kumimoji="1" lang="ja-JP" altLang="en-US" dirty="0"/>
          </a:p>
        </p:txBody>
      </p:sp>
    </p:spTree>
    <p:extLst>
      <p:ext uri="{BB962C8B-B14F-4D97-AF65-F5344CB8AC3E}">
        <p14:creationId xmlns:p14="http://schemas.microsoft.com/office/powerpoint/2010/main" val="25740380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0" y="0"/>
            <a:ext cx="10288588" cy="1232035"/>
          </a:xfrm>
        </p:spPr>
        <p:txBody>
          <a:bodyPr/>
          <a:lstStyle/>
          <a:p>
            <a:r>
              <a:rPr kumimoji="1" lang="ja-JP" altLang="en-US" dirty="0" smtClean="0"/>
              <a:t>独自の全曲リストを作成</a:t>
            </a:r>
            <a:endParaRPr kumimoji="1" lang="ja-JP" altLang="en-US" dirty="0"/>
          </a:p>
        </p:txBody>
      </p:sp>
      <p:sp>
        <p:nvSpPr>
          <p:cNvPr id="5" name="コンテンツ プレースホルダー 4"/>
          <p:cNvSpPr>
            <a:spLocks noGrp="1"/>
          </p:cNvSpPr>
          <p:nvPr>
            <p:ph idx="1"/>
          </p:nvPr>
        </p:nvSpPr>
        <p:spPr>
          <a:xfrm>
            <a:off x="0" y="14460674"/>
            <a:ext cx="10288588" cy="3827325"/>
          </a:xfrm>
        </p:spPr>
        <p:txBody>
          <a:bodyPr>
            <a:normAutofit/>
          </a:bodyPr>
          <a:lstStyle/>
          <a:p>
            <a:r>
              <a:rPr kumimoji="1" lang="ja-JP" altLang="en-US" dirty="0" smtClean="0"/>
              <a:t>ゲスト参加やコンピレーション、クラシック</a:t>
            </a:r>
            <a:r>
              <a:rPr kumimoji="1" lang="en-US" altLang="ja-JP" dirty="0" smtClean="0"/>
              <a:t>/</a:t>
            </a:r>
            <a:r>
              <a:rPr kumimoji="1" lang="ja-JP" altLang="en-US" dirty="0" smtClean="0"/>
              <a:t>サウンドトラック等、クレジットされたアーティスト名では</a:t>
            </a:r>
            <a:r>
              <a:rPr lang="ja-JP" altLang="en-US" dirty="0" smtClean="0"/>
              <a:t>バラバラ</a:t>
            </a:r>
            <a:r>
              <a:rPr lang="ja-JP" altLang="en-US" dirty="0"/>
              <a:t>になる</a:t>
            </a:r>
            <a:r>
              <a:rPr lang="ja-JP" altLang="en-US" dirty="0" smtClean="0"/>
              <a:t>アルバム</a:t>
            </a:r>
            <a:r>
              <a:rPr kumimoji="1" lang="ja-JP" altLang="en-US" dirty="0" smtClean="0"/>
              <a:t>をまとめて</a:t>
            </a:r>
            <a:r>
              <a:rPr lang="ja-JP" altLang="en-US" dirty="0" smtClean="0"/>
              <a:t>、アルバム通りの曲順にリストを再構成します。</a:t>
            </a:r>
            <a:endParaRPr lang="en-US" altLang="ja-JP" dirty="0" smtClean="0"/>
          </a:p>
          <a:p>
            <a:endParaRPr lang="en-US" altLang="ja-JP" dirty="0" smtClean="0"/>
          </a:p>
          <a:p>
            <a:r>
              <a:rPr kumimoji="1" lang="ja-JP" altLang="en-US" dirty="0" smtClean="0"/>
              <a:t>初期</a:t>
            </a:r>
            <a:r>
              <a:rPr kumimoji="1" lang="ja-JP" altLang="en-US" dirty="0"/>
              <a:t>バージョン</a:t>
            </a:r>
            <a:r>
              <a:rPr kumimoji="1" lang="ja-JP" altLang="en-US" dirty="0" smtClean="0"/>
              <a:t>で頂きましたコメントを元から不具合と間違わない様、作業中は進行を表示します。</a:t>
            </a:r>
            <a:endParaRPr kumimoji="1" lang="en-US" altLang="ja-JP" dirty="0" smtClean="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183" y="967342"/>
            <a:ext cx="8142222" cy="13493333"/>
          </a:xfrm>
          <a:prstGeom prst="rect">
            <a:avLst/>
          </a:prstGeom>
        </p:spPr>
      </p:pic>
    </p:spTree>
    <p:extLst>
      <p:ext uri="{BB962C8B-B14F-4D97-AF65-F5344CB8AC3E}">
        <p14:creationId xmlns:p14="http://schemas.microsoft.com/office/powerpoint/2010/main" val="26795134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0288588" cy="2550694"/>
          </a:xfrm>
        </p:spPr>
        <p:txBody>
          <a:bodyPr>
            <a:normAutofit fontScale="90000"/>
          </a:bodyPr>
          <a:lstStyle/>
          <a:p>
            <a:pPr algn="l"/>
            <a:r>
              <a:rPr lang="ja-JP" altLang="en-US" dirty="0"/>
              <a:t>ファイル</a:t>
            </a:r>
            <a:r>
              <a:rPr lang="ja-JP" altLang="en-US" dirty="0" smtClean="0"/>
              <a:t>の置き方とリストの関係</a:t>
            </a:r>
            <a:r>
              <a:rPr lang="en-US" altLang="ja-JP" dirty="0" smtClean="0"/>
              <a:t/>
            </a:r>
            <a:br>
              <a:rPr lang="en-US" altLang="ja-JP" dirty="0" smtClean="0"/>
            </a:br>
            <a:r>
              <a:rPr lang="en-US" altLang="ja-JP" dirty="0" smtClean="0"/>
              <a:t/>
            </a:r>
            <a:br>
              <a:rPr lang="en-US" altLang="ja-JP" dirty="0" smtClean="0"/>
            </a:br>
            <a:r>
              <a:rPr lang="ja-JP" altLang="en-US" sz="3600" dirty="0" smtClean="0"/>
              <a:t>音楽ファイルファイル</a:t>
            </a:r>
            <a:r>
              <a:rPr lang="ja-JP" altLang="en-US" sz="3600" dirty="0"/>
              <a:t>の配置はゲスト名を含めたアーティスト名フォルダで</a:t>
            </a:r>
            <a:r>
              <a:rPr lang="ja-JP" altLang="en-US" sz="3600" dirty="0" smtClean="0"/>
              <a:t>アルバムが分割</a:t>
            </a:r>
            <a:r>
              <a:rPr lang="ja-JP" altLang="en-US" sz="3600" dirty="0"/>
              <a:t>される</a:t>
            </a:r>
            <a:r>
              <a:rPr lang="en-US" altLang="ja-JP" sz="3600" dirty="0"/>
              <a:t/>
            </a:r>
            <a:br>
              <a:rPr lang="en-US" altLang="ja-JP" sz="3600" dirty="0"/>
            </a:br>
            <a:endParaRPr kumimoji="1" lang="ja-JP" altLang="en-US" sz="3600" dirty="0"/>
          </a:p>
        </p:txBody>
      </p:sp>
      <p:sp>
        <p:nvSpPr>
          <p:cNvPr id="3" name="コンテンツ プレースホルダー 2"/>
          <p:cNvSpPr>
            <a:spLocks noGrp="1"/>
          </p:cNvSpPr>
          <p:nvPr>
            <p:ph idx="1"/>
          </p:nvPr>
        </p:nvSpPr>
        <p:spPr/>
        <p:txBody>
          <a:bodyPr/>
          <a:lstStyle/>
          <a:p>
            <a:r>
              <a:rPr kumimoji="1" lang="ja-JP" altLang="en-US" dirty="0" smtClean="0"/>
              <a:t>多くのプレイヤーはアーティストフォルダの分割に連動してアルバムが分割される。</a:t>
            </a:r>
            <a:endParaRPr kumimoji="1" lang="en-US" altLang="ja-JP" dirty="0" smtClean="0"/>
          </a:p>
          <a:p>
            <a:endParaRPr lang="en-US" altLang="ja-JP" dirty="0"/>
          </a:p>
          <a:p>
            <a:r>
              <a:rPr kumimoji="1" lang="en-US" altLang="ja-JP" dirty="0" err="1" smtClean="0"/>
              <a:t>MaraSongs</a:t>
            </a:r>
            <a:r>
              <a:rPr kumimoji="1" lang="ja-JP" altLang="en-US" dirty="0" smtClean="0"/>
              <a:t>は独自の全曲リストを構成する事で、この問題を解消。</a:t>
            </a:r>
            <a:endParaRPr kumimoji="1"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958" y="2550695"/>
            <a:ext cx="7483642" cy="6510537"/>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98220"/>
            <a:ext cx="4629150" cy="8229600"/>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9438" y="6898220"/>
            <a:ext cx="4629150" cy="8229600"/>
          </a:xfrm>
          <a:prstGeom prst="rect">
            <a:avLst/>
          </a:prstGeom>
        </p:spPr>
      </p:pic>
      <p:sp>
        <p:nvSpPr>
          <p:cNvPr id="8" name="角丸四角形 7"/>
          <p:cNvSpPr/>
          <p:nvPr/>
        </p:nvSpPr>
        <p:spPr>
          <a:xfrm>
            <a:off x="18048" y="9232884"/>
            <a:ext cx="4433636" cy="5373453"/>
          </a:xfrm>
          <a:prstGeom prst="roundRect">
            <a:avLst>
              <a:gd name="adj" fmla="val 2859"/>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5481972" y="9231988"/>
            <a:ext cx="4806616" cy="754223"/>
          </a:xfrm>
          <a:prstGeom prst="roundRect">
            <a:avLst>
              <a:gd name="adj" fmla="val 2859"/>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9076" y="9384633"/>
            <a:ext cx="824163" cy="6497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659636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調整可能な全曲リスト</a:t>
            </a:r>
            <a:endParaRPr kumimoji="1" lang="ja-JP" altLang="en-US" dirty="0"/>
          </a:p>
        </p:txBody>
      </p:sp>
      <p:sp>
        <p:nvSpPr>
          <p:cNvPr id="3" name="コンテンツ プレースホルダー 2"/>
          <p:cNvSpPr>
            <a:spLocks noGrp="1"/>
          </p:cNvSpPr>
          <p:nvPr>
            <p:ph idx="1"/>
          </p:nvPr>
        </p:nvSpPr>
        <p:spPr>
          <a:xfrm>
            <a:off x="0" y="10905892"/>
            <a:ext cx="10288588" cy="2988526"/>
          </a:xfrm>
        </p:spPr>
        <p:txBody>
          <a:bodyPr/>
          <a:lstStyle/>
          <a:p>
            <a:r>
              <a:rPr lang="ja-JP" altLang="en-US" dirty="0"/>
              <a:t>アーティスト名だけでは妥当な並べ順にできないアーティストや</a:t>
            </a:r>
            <a:r>
              <a:rPr lang="ja-JP" altLang="en-US" dirty="0" smtClean="0"/>
              <a:t>アルバムはロングタップで選択して、妥当な位置（アーティスト）に統合できます</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53802"/>
            <a:ext cx="10288588" cy="8779595"/>
          </a:xfrm>
          <a:prstGeom prst="rect">
            <a:avLst/>
          </a:prstGeom>
        </p:spPr>
      </p:pic>
    </p:spTree>
    <p:extLst>
      <p:ext uri="{BB962C8B-B14F-4D97-AF65-F5344CB8AC3E}">
        <p14:creationId xmlns:p14="http://schemas.microsoft.com/office/powerpoint/2010/main" val="4696846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0288588" cy="1804736"/>
          </a:xfrm>
        </p:spPr>
        <p:txBody>
          <a:bodyPr>
            <a:normAutofit/>
          </a:bodyPr>
          <a:lstStyle/>
          <a:p>
            <a:r>
              <a:rPr lang="ja-JP" altLang="en-US" dirty="0" smtClean="0"/>
              <a:t>動きが軽快な</a:t>
            </a:r>
            <a:r>
              <a:rPr lang="en-US" altLang="ja-JP" dirty="0" smtClean="0"/>
              <a:t/>
            </a:r>
            <a:br>
              <a:rPr lang="en-US" altLang="ja-JP" dirty="0" smtClean="0"/>
            </a:br>
            <a:r>
              <a:rPr lang="ja-JP" altLang="en-US" dirty="0" smtClean="0"/>
              <a:t>シンプルリスト</a:t>
            </a:r>
            <a:endParaRPr kumimoji="1"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664" y="9312441"/>
            <a:ext cx="3700955" cy="3970422"/>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5379" y="1804737"/>
            <a:ext cx="5143500" cy="9144000"/>
          </a:xfrm>
          <a:prstGeom prst="rect">
            <a:avLst/>
          </a:prstGeom>
        </p:spPr>
      </p:pic>
      <p:sp>
        <p:nvSpPr>
          <p:cNvPr id="8" name="角丸四角形 7"/>
          <p:cNvSpPr/>
          <p:nvPr/>
        </p:nvSpPr>
        <p:spPr>
          <a:xfrm>
            <a:off x="697832" y="10058400"/>
            <a:ext cx="3322027" cy="625642"/>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環状矢印 8"/>
          <p:cNvSpPr/>
          <p:nvPr/>
        </p:nvSpPr>
        <p:spPr>
          <a:xfrm rot="5400000" flipV="1">
            <a:off x="-31914" y="8271712"/>
            <a:ext cx="1648324" cy="1925053"/>
          </a:xfrm>
          <a:prstGeom prst="circularArrow">
            <a:avLst>
              <a:gd name="adj1" fmla="val 12500"/>
              <a:gd name="adj2" fmla="val 1142319"/>
              <a:gd name="adj3" fmla="val 20457681"/>
              <a:gd name="adj4" fmla="val 15920555"/>
              <a:gd name="adj5" fmla="val 187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環状矢印 9"/>
          <p:cNvSpPr/>
          <p:nvPr/>
        </p:nvSpPr>
        <p:spPr>
          <a:xfrm rot="1105130" flipV="1">
            <a:off x="3609144" y="8812589"/>
            <a:ext cx="1648324" cy="1925053"/>
          </a:xfrm>
          <a:prstGeom prst="circularArrow">
            <a:avLst>
              <a:gd name="adj1" fmla="val 12500"/>
              <a:gd name="adj2" fmla="val 1142319"/>
              <a:gd name="adj3" fmla="val 20457681"/>
              <a:gd name="adj4" fmla="val 15920555"/>
              <a:gd name="adj5" fmla="val 187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コンテンツ プレースホルダー 12"/>
          <p:cNvSpPr>
            <a:spLocks noGrp="1"/>
          </p:cNvSpPr>
          <p:nvPr>
            <p:ph idx="1"/>
          </p:nvPr>
        </p:nvSpPr>
        <p:spPr/>
        <p:txBody>
          <a:bodyPr/>
          <a:lstStyle/>
          <a:p>
            <a:r>
              <a:rPr kumimoji="1" lang="ja-JP" altLang="en-US" dirty="0" smtClean="0"/>
              <a:t>アルバムジャケットのサムネールや様々な情報を表示するより軽快な操作をお好みなら文字だけのシンプルなリストに切り替える事ができます。</a:t>
            </a:r>
            <a:endParaRPr kumimoji="1" lang="ja-JP" altLang="en-US" dirty="0"/>
          </a:p>
        </p:txBody>
      </p:sp>
      <p:pic>
        <p:nvPicPr>
          <p:cNvPr id="14" name="図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773" y="1886610"/>
            <a:ext cx="4114800" cy="7315200"/>
          </a:xfrm>
          <a:prstGeom prst="rect">
            <a:avLst/>
          </a:prstGeom>
        </p:spPr>
      </p:pic>
    </p:spTree>
    <p:extLst>
      <p:ext uri="{BB962C8B-B14F-4D97-AF65-F5344CB8AC3E}">
        <p14:creationId xmlns:p14="http://schemas.microsoft.com/office/powerpoint/2010/main" val="19377377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73837" y="1878605"/>
            <a:ext cx="6260325" cy="11129468"/>
          </a:xfrm>
          <a:prstGeom prst="rect">
            <a:avLst/>
          </a:prstGeom>
          <a:ln>
            <a:solidFill>
              <a:schemeClr val="accent1"/>
            </a:solidFill>
          </a:ln>
        </p:spPr>
      </p:pic>
      <p:pic>
        <p:nvPicPr>
          <p:cNvPr id="5" name="図 4"/>
          <p:cNvPicPr>
            <a:picLocks noChangeAspect="1"/>
          </p:cNvPicPr>
          <p:nvPr/>
        </p:nvPicPr>
        <p:blipFill rotWithShape="1">
          <a:blip r:embed="rId3">
            <a:extLst>
              <a:ext uri="{28A0092B-C50C-407E-A947-70E740481C1C}">
                <a14:useLocalDpi xmlns:a14="http://schemas.microsoft.com/office/drawing/2010/main" val="0"/>
              </a:ext>
            </a:extLst>
          </a:blip>
          <a:srcRect r="18328" b="29903"/>
          <a:stretch/>
        </p:blipFill>
        <p:spPr>
          <a:xfrm>
            <a:off x="5028" y="3376941"/>
            <a:ext cx="10201826" cy="12920965"/>
          </a:xfrm>
          <a:prstGeom prst="rect">
            <a:avLst/>
          </a:prstGeom>
          <a:ln>
            <a:solidFill>
              <a:schemeClr val="accent1"/>
            </a:solidFill>
          </a:ln>
        </p:spPr>
      </p:pic>
      <p:sp>
        <p:nvSpPr>
          <p:cNvPr id="2" name="タイトル 1"/>
          <p:cNvSpPr>
            <a:spLocks noGrp="1"/>
          </p:cNvSpPr>
          <p:nvPr>
            <p:ph type="ctrTitle"/>
          </p:nvPr>
        </p:nvSpPr>
        <p:spPr>
          <a:xfrm>
            <a:off x="5021" y="7058"/>
            <a:ext cx="10278546" cy="1844667"/>
          </a:xfrm>
        </p:spPr>
        <p:txBody>
          <a:bodyPr>
            <a:normAutofit fontScale="90000"/>
          </a:bodyPr>
          <a:lstStyle/>
          <a:p>
            <a:r>
              <a:rPr lang="en-US" altLang="ja-JP" sz="4800" dirty="0"/>
              <a:t>The layout that was particular about </a:t>
            </a:r>
            <a:r>
              <a:rPr lang="en-US" altLang="ja-JP" sz="4800" dirty="0" smtClean="0"/>
              <a:t/>
            </a:r>
            <a:br>
              <a:rPr lang="en-US" altLang="ja-JP" sz="4800" dirty="0" smtClean="0"/>
            </a:br>
            <a:r>
              <a:rPr lang="en-US" altLang="ja-JP" sz="8000" dirty="0" smtClean="0"/>
              <a:t>one-handed </a:t>
            </a:r>
            <a:r>
              <a:rPr lang="en-US" altLang="ja-JP" sz="8000" dirty="0"/>
              <a:t>operation</a:t>
            </a:r>
            <a:endParaRPr lang="ja-JP" altLang="en-US" sz="8000" dirty="0"/>
          </a:p>
        </p:txBody>
      </p:sp>
      <p:sp>
        <p:nvSpPr>
          <p:cNvPr id="3" name="サブタイトル 2"/>
          <p:cNvSpPr>
            <a:spLocks noGrp="1"/>
          </p:cNvSpPr>
          <p:nvPr>
            <p:ph type="subTitle" idx="1"/>
          </p:nvPr>
        </p:nvSpPr>
        <p:spPr>
          <a:xfrm>
            <a:off x="5021" y="13880778"/>
            <a:ext cx="10278546" cy="4407222"/>
          </a:xfrm>
          <a:solidFill>
            <a:schemeClr val="bg1"/>
          </a:solidFill>
        </p:spPr>
        <p:txBody>
          <a:bodyPr>
            <a:normAutofit/>
          </a:bodyPr>
          <a:lstStyle/>
          <a:p>
            <a:r>
              <a:rPr lang="en-US" altLang="ja-JP" sz="6345" dirty="0">
                <a:latin typeface="+mn-ea"/>
              </a:rPr>
              <a:t>Only as for the button that it shows frequent operation to send to the face</a:t>
            </a:r>
            <a:r>
              <a:rPr lang="en-US" altLang="ja-JP" sz="6345" dirty="0" smtClean="0">
                <a:latin typeface="+mn-ea"/>
              </a:rPr>
              <a:t>.</a:t>
            </a:r>
          </a:p>
          <a:p>
            <a:r>
              <a:rPr lang="en-US" altLang="ja-JP" sz="3172" dirty="0">
                <a:latin typeface="+mn-ea"/>
              </a:rPr>
              <a:t>The careful operation puts a one cushion; and to a </a:t>
            </a:r>
            <a:r>
              <a:rPr lang="en-US" altLang="ja-JP" sz="3172" dirty="0" smtClean="0">
                <a:latin typeface="+mn-ea"/>
              </a:rPr>
              <a:t>menu.</a:t>
            </a:r>
          </a:p>
          <a:p>
            <a:r>
              <a:rPr lang="en-US" altLang="ja-JP" sz="3172" dirty="0">
                <a:latin typeface="+mn-ea"/>
              </a:rPr>
              <a:t>On the contrary, lock reshuffling and the volume operation that cannot operate by stand wearing a button</a:t>
            </a:r>
            <a:endParaRPr lang="ja-JP" altLang="en-US" sz="3172" dirty="0">
              <a:latin typeface="+mn-ea"/>
            </a:endParaRPr>
          </a:p>
        </p:txBody>
      </p:sp>
      <p:pic>
        <p:nvPicPr>
          <p:cNvPr id="7" name="図 6"/>
          <p:cNvPicPr>
            <a:picLocks noChangeAspect="1"/>
          </p:cNvPicPr>
          <p:nvPr/>
        </p:nvPicPr>
        <p:blipFill rotWithShape="1">
          <a:blip r:embed="rId4">
            <a:extLst>
              <a:ext uri="{BEBA8EAE-BF5A-486C-A8C5-ECC9F3942E4B}">
                <a14:imgProps xmlns:a14="http://schemas.microsoft.com/office/drawing/2010/main">
                  <a14:imgLayer r:embed="rId5">
                    <a14:imgEffect>
                      <a14:sharpenSoften amount="-43000"/>
                    </a14:imgEffect>
                    <a14:imgEffect>
                      <a14:brightnessContrast contrast="-100000"/>
                    </a14:imgEffect>
                  </a14:imgLayer>
                </a14:imgProps>
              </a:ext>
              <a:ext uri="{28A0092B-C50C-407E-A947-70E740481C1C}">
                <a14:useLocalDpi xmlns:a14="http://schemas.microsoft.com/office/drawing/2010/main" val="0"/>
              </a:ext>
            </a:extLst>
          </a:blip>
          <a:srcRect l="58290" t="328" r="10037" b="52870"/>
          <a:stretch/>
        </p:blipFill>
        <p:spPr>
          <a:xfrm rot="17668083">
            <a:off x="4841111" y="6988215"/>
            <a:ext cx="3956351" cy="8627005"/>
          </a:xfrm>
          <a:prstGeom prst="rect">
            <a:avLst/>
          </a:prstGeom>
          <a:ln>
            <a:solidFill>
              <a:schemeClr val="accent1">
                <a:alpha val="20000"/>
              </a:schemeClr>
            </a:solidFill>
          </a:ln>
          <a:effectLst>
            <a:softEdge rad="0"/>
          </a:effectLst>
        </p:spPr>
      </p:pic>
      <p:pic>
        <p:nvPicPr>
          <p:cNvPr id="9" name="図 8"/>
          <p:cNvPicPr>
            <a:picLocks noChangeAspect="1"/>
          </p:cNvPicPr>
          <p:nvPr/>
        </p:nvPicPr>
        <p:blipFill rotWithShape="1">
          <a:blip r:embed="rId4">
            <a:extLst>
              <a:ext uri="{BEBA8EAE-BF5A-486C-A8C5-ECC9F3942E4B}">
                <a14:imgProps xmlns:a14="http://schemas.microsoft.com/office/drawing/2010/main">
                  <a14:imgLayer r:embed="rId5">
                    <a14:imgEffect>
                      <a14:sharpenSoften amount="-43000"/>
                    </a14:imgEffect>
                    <a14:imgEffect>
                      <a14:brightnessContrast contrast="-100000"/>
                    </a14:imgEffect>
                  </a14:imgLayer>
                </a14:imgProps>
              </a:ext>
              <a:ext uri="{28A0092B-C50C-407E-A947-70E740481C1C}">
                <a14:useLocalDpi xmlns:a14="http://schemas.microsoft.com/office/drawing/2010/main" val="0"/>
              </a:ext>
            </a:extLst>
          </a:blip>
          <a:srcRect l="58290" t="328" r="10037" b="52870"/>
          <a:stretch/>
        </p:blipFill>
        <p:spPr>
          <a:xfrm rot="18511630">
            <a:off x="3710156" y="4992402"/>
            <a:ext cx="3956351" cy="8627005"/>
          </a:xfrm>
          <a:prstGeom prst="rect">
            <a:avLst/>
          </a:prstGeom>
          <a:ln>
            <a:solidFill>
              <a:schemeClr val="accent1">
                <a:alpha val="20000"/>
              </a:schemeClr>
            </a:solidFill>
          </a:ln>
          <a:effectLst>
            <a:softEdge rad="0"/>
          </a:effectLst>
        </p:spPr>
      </p:pic>
    </p:spTree>
    <p:extLst>
      <p:ext uri="{BB962C8B-B14F-4D97-AF65-F5344CB8AC3E}">
        <p14:creationId xmlns:p14="http://schemas.microsoft.com/office/powerpoint/2010/main" val="21360003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a:t>As for the change of the background color as preference</a:t>
            </a:r>
            <a:endParaRPr kumimoji="1" lang="ja-JP" altLang="en-US" dirty="0"/>
          </a:p>
        </p:txBody>
      </p:sp>
      <p:sp>
        <p:nvSpPr>
          <p:cNvPr id="3" name="コンテンツ プレースホルダー 2"/>
          <p:cNvSpPr>
            <a:spLocks noGrp="1"/>
          </p:cNvSpPr>
          <p:nvPr>
            <p:ph idx="1"/>
          </p:nvPr>
        </p:nvSpPr>
        <p:spPr>
          <a:xfrm>
            <a:off x="1" y="15299473"/>
            <a:ext cx="10288588" cy="2988526"/>
          </a:xfrm>
        </p:spPr>
        <p:txBody>
          <a:bodyPr/>
          <a:lstStyle/>
          <a:p>
            <a:r>
              <a:rPr lang="en-US" altLang="ja-JP" dirty="0"/>
              <a:t>A player screen is white / black, the one that it is easy to use.</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6669" y="1583473"/>
            <a:ext cx="7715250" cy="13716000"/>
          </a:xfrm>
          <a:prstGeom prst="rect">
            <a:avLst/>
          </a:prstGeom>
        </p:spPr>
      </p:pic>
    </p:spTree>
    <p:extLst>
      <p:ext uri="{BB962C8B-B14F-4D97-AF65-F5344CB8AC3E}">
        <p14:creationId xmlns:p14="http://schemas.microsoft.com/office/powerpoint/2010/main" val="257892264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147</TotalTime>
  <Words>566</Words>
  <Application>Microsoft Office PowerPoint</Application>
  <PresentationFormat>ユーザー設定</PresentationFormat>
  <Paragraphs>47</Paragraphs>
  <Slides>14</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14</vt:i4>
      </vt:variant>
    </vt:vector>
  </HeadingPairs>
  <TitlesOfParts>
    <vt:vector size="19" baseType="lpstr">
      <vt:lpstr>ＭＳ Ｐゴシック</vt:lpstr>
      <vt:lpstr>Arial</vt:lpstr>
      <vt:lpstr>Calibri</vt:lpstr>
      <vt:lpstr>Calibri Light</vt:lpstr>
      <vt:lpstr>Office テーマ</vt:lpstr>
      <vt:lpstr>片手操作 にこだわったレイアウト</vt:lpstr>
      <vt:lpstr>背景色の切り替えもお好みのまま</vt:lpstr>
      <vt:lpstr>Androidならではの対応</vt:lpstr>
      <vt:lpstr>独自の全曲リストを作成</vt:lpstr>
      <vt:lpstr>ファイルの置き方とリストの関係  音楽ファイルファイルの配置はゲスト名を含めたアーティスト名フォルダでアルバムが分割される </vt:lpstr>
      <vt:lpstr>調整可能な全曲リスト</vt:lpstr>
      <vt:lpstr>動きが軽快な シンプルリスト</vt:lpstr>
      <vt:lpstr>The layout that was particular about  one-handed operation</vt:lpstr>
      <vt:lpstr>As for the change of the background color as preference</vt:lpstr>
      <vt:lpstr>Correspondence only in Android</vt:lpstr>
      <vt:lpstr>How to put files and relations on the list As for the placement of the music file file, an album is divided with an artist name folder including a guest name</vt:lpstr>
      <vt:lpstr>Make an original all songs list</vt:lpstr>
      <vt:lpstr>List of adjustable all songs</vt:lpstr>
      <vt:lpstr>The simple list that  movement is light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片手操作にこだわったレイアウト</dc:title>
  <dc:creator>桑山博臣/主事</dc:creator>
  <cp:lastModifiedBy>桑山博臣/主事</cp:lastModifiedBy>
  <cp:revision>16</cp:revision>
  <dcterms:created xsi:type="dcterms:W3CDTF">2015-09-28T03:51:50Z</dcterms:created>
  <dcterms:modified xsi:type="dcterms:W3CDTF">2015-09-28T06:18:55Z</dcterms:modified>
</cp:coreProperties>
</file>